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_rels/notesSlide4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0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3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20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98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96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3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7.xml.rels" ContentType="application/vnd.openxmlformats-package.relationships+xml"/>
  <Override PartName="/ppt/slides/_rels/slide78.xml.rels" ContentType="application/vnd.openxmlformats-package.relationships+xml"/>
  <Override PartName="/ppt/slides/_rels/slide79.xml.rels" ContentType="application/vnd.openxmlformats-package.relationships+xml"/>
  <Override PartName="/ppt/slides/_rels/slide80.xml.rels" ContentType="application/vnd.openxmlformats-package.relationships+xml"/>
  <Override PartName="/ppt/slides/_rels/slide81.xml.rels" ContentType="application/vnd.openxmlformats-package.relationships+xml"/>
  <Override PartName="/ppt/slides/_rels/slide82.xml.rels" ContentType="application/vnd.openxmlformats-package.relationships+xml"/>
  <Override PartName="/ppt/slides/_rels/slide83.xml.rels" ContentType="application/vnd.openxmlformats-package.relationships+xml"/>
  <Override PartName="/ppt/slides/_rels/slide84.xml.rels" ContentType="application/vnd.openxmlformats-package.relationships+xml"/>
  <Override PartName="/ppt/slides/_rels/slide85.xml.rels" ContentType="application/vnd.openxmlformats-package.relationships+xml"/>
  <Override PartName="/ppt/slides/_rels/slide86.xml.rels" ContentType="application/vnd.openxmlformats-package.relationships+xml"/>
  <Override PartName="/ppt/slides/_rels/slide87.xml.rels" ContentType="application/vnd.openxmlformats-package.relationships+xml"/>
  <Override PartName="/ppt/slides/_rels/slide88.xml.rels" ContentType="application/vnd.openxmlformats-package.relationships+xml"/>
  <Override PartName="/ppt/slides/_rels/slide89.xml.rels" ContentType="application/vnd.openxmlformats-package.relationships+xml"/>
  <Override PartName="/ppt/slides/_rels/slide90.xml.rels" ContentType="application/vnd.openxmlformats-package.relationships+xml"/>
  <Override PartName="/ppt/slides/_rels/slide91.xml.rels" ContentType="application/vnd.openxmlformats-package.relationships+xml"/>
  <Override PartName="/ppt/slides/_rels/slide92.xml.rels" ContentType="application/vnd.openxmlformats-package.relationships+xml"/>
  <Override PartName="/ppt/slides/_rels/slide93.xml.rels" ContentType="application/vnd.openxmlformats-package.relationships+xml"/>
  <Override PartName="/ppt/slides/_rels/slide94.xml.rels" ContentType="application/vnd.openxmlformats-package.relationships+xml"/>
  <Override PartName="/ppt/slides/_rels/slide95.xml.rels" ContentType="application/vnd.openxmlformats-package.relationships+xml"/>
  <Override PartName="/ppt/slides/_rels/slide96.xml.rels" ContentType="application/vnd.openxmlformats-package.relationships+xml"/>
  <Override PartName="/ppt/slides/_rels/slide97.xml.rels" ContentType="application/vnd.openxmlformats-package.relationships+xml"/>
  <Override PartName="/ppt/slides/_rels/slide98.xml.rels" ContentType="application/vnd.openxmlformats-package.relationships+xml"/>
  <Override PartName="/ppt/slides/_rels/slide99.xml.rels" ContentType="application/vnd.openxmlformats-package.relationships+xml"/>
  <Override PartName="/ppt/slides/_rels/slide100.xml.rels" ContentType="application/vnd.openxmlformats-package.relationships+xml"/>
  <Override PartName="/ppt/slides/_rels/slide101.xml.rels" ContentType="application/vnd.openxmlformats-package.relationships+xml"/>
  <Override PartName="/ppt/slides/_rels/slide102.xml.rels" ContentType="application/vnd.openxmlformats-package.relationships+xml"/>
  <Override PartName="/ppt/slides/_rels/slide103.xml.rels" ContentType="application/vnd.openxmlformats-package.relationships+xml"/>
  <Override PartName="/ppt/slides/_rels/slide104.xml.rels" ContentType="application/vnd.openxmlformats-package.relationships+xml"/>
  <Override PartName="/ppt/slides/_rels/slide105.xml.rels" ContentType="application/vnd.openxmlformats-package.relationships+xml"/>
  <Override PartName="/ppt/slides/_rels/slide106.xml.rels" ContentType="application/vnd.openxmlformats-package.relationships+xml"/>
  <Override PartName="/ppt/slides/_rels/slide107.xml.rels" ContentType="application/vnd.openxmlformats-package.relationships+xml"/>
  <Override PartName="/ppt/slides/_rels/slide108.xml.rels" ContentType="application/vnd.openxmlformats-package.relationships+xml"/>
  <Override PartName="/ppt/slides/_rels/slide109.xml.rels" ContentType="application/vnd.openxmlformats-package.relationships+xml"/>
  <Override PartName="/ppt/slides/_rels/slide110.xml.rels" ContentType="application/vnd.openxmlformats-package.relationships+xml"/>
  <Override PartName="/ppt/slides/_rels/slide111.xml.rels" ContentType="application/vnd.openxmlformats-package.relationships+xml"/>
  <Override PartName="/ppt/slides/_rels/slide112.xml.rels" ContentType="application/vnd.openxmlformats-package.relationships+xml"/>
  <Override PartName="/ppt/slides/_rels/slide113.xml.rels" ContentType="application/vnd.openxmlformats-package.relationships+xml"/>
  <Override PartName="/ppt/slides/_rels/slide114.xml.rels" ContentType="application/vnd.openxmlformats-package.relationships+xml"/>
  <Override PartName="/ppt/slides/_rels/slide115.xml.rels" ContentType="application/vnd.openxmlformats-package.relationships+xml"/>
  <Override PartName="/ppt/slides/_rels/slide116.xml.rels" ContentType="application/vnd.openxmlformats-package.relationships+xml"/>
  <Override PartName="/ppt/slides/_rels/slide117.xml.rels" ContentType="application/vnd.openxmlformats-package.relationships+xml"/>
  <Override PartName="/ppt/slides/_rels/slide118.xml.rels" ContentType="application/vnd.openxmlformats-package.relationships+xml"/>
  <Override PartName="/ppt/slides/_rels/slide119.xml.rels" ContentType="application/vnd.openxmlformats-package.relationships+xml"/>
  <Override PartName="/ppt/slides/_rels/slide120.xml.rels" ContentType="application/vnd.openxmlformats-package.relationships+xml"/>
  <Override PartName="/ppt/media/image28.png" ContentType="image/png"/>
  <Override PartName="/ppt/media/image100.png" ContentType="image/png"/>
  <Override PartName="/ppt/media/image1.jpeg" ContentType="image/jpeg"/>
  <Override PartName="/ppt/media/image269.png" ContentType="image/png"/>
  <Override PartName="/ppt/media/image38.png" ContentType="image/png"/>
  <Override PartName="/ppt/media/image110.png" ContentType="image/png"/>
  <Override PartName="/ppt/media/image2.jpeg" ContentType="image/jpeg"/>
  <Override PartName="/ppt/media/image279.png" ContentType="image/png"/>
  <Override PartName="/ppt/media/image289.png" ContentType="image/png"/>
  <Override PartName="/ppt/media/image3.jpeg" ContentType="image/jpeg"/>
  <Override PartName="/ppt/media/image120.png" ContentType="image/png"/>
  <Override PartName="/ppt/media/image48.png" ContentType="image/png"/>
  <Override PartName="/ppt/media/image6.jpeg" ContentType="image/jpeg"/>
  <Override PartName="/ppt/media/image70.png" ContentType="image/png"/>
  <Override PartName="/ppt/media/image4.png" ContentType="image/png"/>
  <Override PartName="/ppt/media/image5.jpeg" ContentType="image/jpeg"/>
  <Override PartName="/ppt/media/image11.png" ContentType="image/png"/>
  <Override PartName="/ppt/media/image7.jpeg" ContentType="image/jpeg"/>
  <Override PartName="/ppt/media/image31.png" ContentType="image/png"/>
  <Override PartName="/ppt/media/image8.jpeg" ContentType="image/jpeg"/>
  <Override PartName="/ppt/media/image41.png" ContentType="image/png"/>
  <Override PartName="/ppt/media/image304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380.png" ContentType="image/png"/>
  <Override PartName="/ppt/media/image17.png" ContentType="image/png"/>
  <Override PartName="/ppt/media/image381.png" ContentType="image/png"/>
  <Override PartName="/ppt/media/image18.png" ContentType="image/png"/>
  <Override PartName="/ppt/media/image19.jpeg" ContentType="image/jpeg"/>
  <Override PartName="/ppt/media/image22.png" ContentType="image/png"/>
  <Override PartName="/ppt/media/image20.png" ContentType="image/png"/>
  <Override PartName="/ppt/media/image21.jpeg" ContentType="image/jpeg"/>
  <Override PartName="/ppt/media/image54.png" ContentType="image/png"/>
  <Override PartName="/ppt/media/image285.gif" ContentType="image/gif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121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229.jpeg" ContentType="image/jpeg"/>
  <Override PartName="/ppt/media/image58.png" ContentType="image/png"/>
  <Override PartName="/ppt/media/image130.png" ContentType="image/png"/>
  <Override PartName="/ppt/media/image59.png" ContentType="image/png"/>
  <Override PartName="/ppt/media/image131.png" ContentType="image/png"/>
  <Override PartName="/ppt/media/image60.png" ContentType="image/png"/>
  <Override PartName="/ppt/media/image63.png" ContentType="image/png"/>
  <Override PartName="/ppt/media/image61.jpeg" ContentType="image/jpeg"/>
  <Override PartName="/ppt/media/image192.png" ContentType="image/png"/>
  <Override PartName="/ppt/media/image349.png" ContentType="image/png"/>
  <Override PartName="/ppt/media/image62.jpeg" ContentType="image/jpeg"/>
  <Override PartName="/ppt/media/image359.png" ContentType="image/png"/>
  <Override PartName="/ppt/media/image64.png" ContentType="image/png"/>
  <Override PartName="/ppt/media/image65.png" ContentType="image/png"/>
  <Override PartName="/ppt/media/image66.jpeg" ContentType="image/jpeg"/>
  <Override PartName="/ppt/media/image108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141.png" ContentType="image/png"/>
  <Override PartName="/ppt/media/image71.png" ContentType="image/png"/>
  <Override PartName="/ppt/media/image300.png" ContentType="image/png"/>
  <Override PartName="/ppt/media/image72.png" ContentType="image/png"/>
  <Override PartName="/ppt/media/image301.png" ContentType="image/png"/>
  <Override PartName="/ppt/media/image73.png" ContentType="image/png"/>
  <Override PartName="/ppt/media/image302.png" ContentType="image/png"/>
  <Override PartName="/ppt/media/image74.png" ContentType="image/png"/>
  <Override PartName="/ppt/media/image291.jpeg" ContentType="image/jpeg"/>
  <Override PartName="/ppt/media/image303.png" ContentType="image/png"/>
  <Override PartName="/ppt/media/image76.png" ContentType="image/png"/>
  <Override PartName="/ppt/media/image305.png" ContentType="image/png"/>
  <Override PartName="/ppt/media/image77.png" ContentType="image/png"/>
  <Override PartName="/ppt/media/image306.png" ContentType="image/png"/>
  <Override PartName="/ppt/media/image78.png" ContentType="image/png"/>
  <Override PartName="/ppt/media/image150.png" ContentType="image/png"/>
  <Override PartName="/ppt/media/image307.png" ContentType="image/png"/>
  <Override PartName="/ppt/media/image79.png" ContentType="image/png"/>
  <Override PartName="/ppt/media/image151.png" ContentType="image/png"/>
  <Override PartName="/ppt/media/image308.png" ContentType="image/png"/>
  <Override PartName="/ppt/media/image80.png" ContentType="image/png"/>
  <Override PartName="/ppt/media/image81.png" ContentType="image/png"/>
  <Override PartName="/ppt/media/image310.png" ContentType="image/png"/>
  <Override PartName="/ppt/media/image82.png" ContentType="image/png"/>
  <Override PartName="/ppt/media/image83.png" ContentType="image/png"/>
  <Override PartName="/ppt/media/image312.png" ContentType="image/png"/>
  <Override PartName="/ppt/media/image84.png" ContentType="image/png"/>
  <Override PartName="/ppt/media/image313.png" ContentType="image/png"/>
  <Override PartName="/ppt/media/image85.png" ContentType="image/png"/>
  <Override PartName="/ppt/media/image314.png" ContentType="image/png"/>
  <Override PartName="/ppt/media/image86.png" ContentType="image/png"/>
  <Override PartName="/ppt/media/image315.png" ContentType="image/png"/>
  <Override PartName="/ppt/media/image87.png" ContentType="image/png"/>
  <Override PartName="/ppt/media/image316.png" ContentType="image/png"/>
  <Override PartName="/ppt/media/image88.png" ContentType="image/png"/>
  <Override PartName="/ppt/media/image160.png" ContentType="image/png"/>
  <Override PartName="/ppt/media/image317.png" ContentType="image/png"/>
  <Override PartName="/ppt/media/image89.png" ContentType="image/png"/>
  <Override PartName="/ppt/media/image161.png" ContentType="image/png"/>
  <Override PartName="/ppt/media/image318.png" ContentType="image/png"/>
  <Override PartName="/ppt/media/image90.png" ContentType="image/png"/>
  <Override PartName="/ppt/media/image91.png" ContentType="image/png"/>
  <Override PartName="/ppt/media/image320.png" ContentType="image/png"/>
  <Override PartName="/ppt/media/image92.png" ContentType="image/png"/>
  <Override PartName="/ppt/media/image321.png" ContentType="image/png"/>
  <Override PartName="/ppt/media/image93.png" ContentType="image/png"/>
  <Override PartName="/ppt/media/image322.png" ContentType="image/png"/>
  <Override PartName="/ppt/media/image94.png" ContentType="image/png"/>
  <Override PartName="/ppt/media/image293.jpeg" ContentType="image/jpeg"/>
  <Override PartName="/ppt/media/image323.png" ContentType="image/png"/>
  <Override PartName="/ppt/media/image95.png" ContentType="image/png"/>
  <Override PartName="/ppt/media/image324.png" ContentType="image/png"/>
  <Override PartName="/ppt/media/image96.png" ContentType="image/png"/>
  <Override PartName="/ppt/media/image325.png" ContentType="image/png"/>
  <Override PartName="/ppt/media/image97.png" ContentType="image/png"/>
  <Override PartName="/ppt/media/image326.png" ContentType="image/png"/>
  <Override PartName="/ppt/media/image98.png" ContentType="image/png"/>
  <Override PartName="/ppt/media/image170.png" ContentType="image/png"/>
  <Override PartName="/ppt/media/image327.png" ContentType="image/png"/>
  <Override PartName="/ppt/media/image99.png" ContentType="image/png"/>
  <Override PartName="/ppt/media/image171.png" ContentType="image/png"/>
  <Override PartName="/ppt/media/image328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372.jpeg" ContentType="image/jpeg"/>
  <Override PartName="/ppt/media/image106.png" ContentType="image/png"/>
  <Override PartName="/ppt/media/image107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373.jpeg" ContentType="image/jpe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374.jpeg" ContentType="image/jpe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375.jpeg" ContentType="image/jpeg"/>
  <Override PartName="/ppt/media/image136.png" ContentType="image/png"/>
  <Override PartName="/ppt/media/image137.png" ContentType="image/png"/>
  <Override PartName="/ppt/media/image138.png" ContentType="image/png"/>
  <Override PartName="/ppt/media/image139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376.jpeg" ContentType="image/jpeg"/>
  <Override PartName="/ppt/media/image146.png" ContentType="image/png"/>
  <Override PartName="/ppt/media/image147.png" ContentType="image/png"/>
  <Override PartName="/ppt/media/image148.png" ContentType="image/png"/>
  <Override PartName="/ppt/media/image149.png" ContentType="image/png"/>
  <Override PartName="/ppt/media/image152.png" ContentType="image/png"/>
  <Override PartName="/ppt/media/image309.png" ContentType="image/png"/>
  <Override PartName="/ppt/media/image153.png" ContentType="image/png"/>
  <Override PartName="/ppt/media/image154.png" ContentType="image/png"/>
  <Override PartName="/ppt/media/image155.png" ContentType="image/png"/>
  <Override PartName="/ppt/media/image156.png" ContentType="image/png"/>
  <Override PartName="/ppt/media/image157.png" ContentType="image/png"/>
  <Override PartName="/ppt/media/image158.png" ContentType="image/png"/>
  <Override PartName="/ppt/media/image159.png" ContentType="image/png"/>
  <Override PartName="/ppt/media/image162.png" ContentType="image/png"/>
  <Override PartName="/ppt/media/image319.png" ContentType="image/png"/>
  <Override PartName="/ppt/media/image163.png" ContentType="image/png"/>
  <Override PartName="/ppt/media/image164.png" ContentType="image/png"/>
  <Override PartName="/ppt/media/image165.png" ContentType="image/png"/>
  <Override PartName="/ppt/media/image166.png" ContentType="image/png"/>
  <Override PartName="/ppt/media/image167.png" ContentType="image/png"/>
  <Override PartName="/ppt/media/image168.png" ContentType="image/png"/>
  <Override PartName="/ppt/media/image169.png" ContentType="image/png"/>
  <Override PartName="/ppt/media/image172.png" ContentType="image/png"/>
  <Override PartName="/ppt/media/image329.png" ContentType="image/png"/>
  <Override PartName="/ppt/media/image173.png" ContentType="image/png"/>
  <Override PartName="/ppt/media/image174.png" ContentType="image/png"/>
  <Override PartName="/ppt/media/image175.png" ContentType="image/png"/>
  <Override PartName="/ppt/media/image176.png" ContentType="image/png"/>
  <Override PartName="/ppt/media/image177.png" ContentType="image/png"/>
  <Override PartName="/ppt/media/image178.png" ContentType="image/png"/>
  <Override PartName="/ppt/media/image179.png" ContentType="image/png"/>
  <Override PartName="/ppt/media/image180.png" ContentType="image/png"/>
  <Override PartName="/ppt/media/image337.png" ContentType="image/png"/>
  <Override PartName="/ppt/media/image181.png" ContentType="image/png"/>
  <Override PartName="/ppt/media/image338.png" ContentType="image/png"/>
  <Override PartName="/ppt/media/image182.png" ContentType="image/png"/>
  <Override PartName="/ppt/media/image339.png" ContentType="image/png"/>
  <Override PartName="/ppt/media/image183.png" ContentType="image/png"/>
  <Override PartName="/ppt/media/image184.png" ContentType="image/png"/>
  <Override PartName="/ppt/media/image185.png" ContentType="image/png"/>
  <Override PartName="/ppt/media/image186.png" ContentType="image/png"/>
  <Override PartName="/ppt/media/image187.png" ContentType="image/png"/>
  <Override PartName="/ppt/media/image188.png" ContentType="image/png"/>
  <Override PartName="/ppt/media/image189.png" ContentType="image/png"/>
  <Override PartName="/ppt/media/image190.png" ContentType="image/png"/>
  <Override PartName="/ppt/media/image347.png" ContentType="image/png"/>
  <Override PartName="/ppt/media/image191.png" ContentType="image/png"/>
  <Override PartName="/ppt/media/image348.png" ContentType="image/png"/>
  <Override PartName="/ppt/media/image193.png" ContentType="image/png"/>
  <Override PartName="/ppt/media/image194.png" ContentType="image/png"/>
  <Override PartName="/ppt/media/image195.png" ContentType="image/png"/>
  <Override PartName="/ppt/media/image196.png" ContentType="image/png"/>
  <Override PartName="/ppt/media/image197.png" ContentType="image/png"/>
  <Override PartName="/ppt/media/image198.png" ContentType="image/png"/>
  <Override PartName="/ppt/media/image199.png" ContentType="image/png"/>
  <Override PartName="/ppt/media/image200.png" ContentType="image/png"/>
  <Override PartName="/ppt/media/image201.png" ContentType="image/png"/>
  <Override PartName="/ppt/media/image202.png" ContentType="image/png"/>
  <Override PartName="/ppt/media/image203.png" ContentType="image/png"/>
  <Override PartName="/ppt/media/image204.png" ContentType="image/png"/>
  <Override PartName="/ppt/media/image205.png" ContentType="image/png"/>
  <Override PartName="/ppt/media/image206.png" ContentType="image/png"/>
  <Override PartName="/ppt/media/image207.png" ContentType="image/png"/>
  <Override PartName="/ppt/media/image208.png" ContentType="image/png"/>
  <Override PartName="/ppt/media/image209.png" ContentType="image/png"/>
  <Override PartName="/ppt/media/image210.png" ContentType="image/png"/>
  <Override PartName="/ppt/media/image211.png" ContentType="image/png"/>
  <Override PartName="/ppt/media/image212.png" ContentType="image/png"/>
  <Override PartName="/ppt/media/image213.png" ContentType="image/png"/>
  <Override PartName="/ppt/media/image214.png" ContentType="image/png"/>
  <Override PartName="/ppt/media/image215.png" ContentType="image/png"/>
  <Override PartName="/ppt/media/image216.png" ContentType="image/png"/>
  <Override PartName="/ppt/media/image217.png" ContentType="image/png"/>
  <Override PartName="/ppt/media/image218.png" ContentType="image/png"/>
  <Override PartName="/ppt/media/image219.png" ContentType="image/png"/>
  <Override PartName="/ppt/media/image220.png" ContentType="image/png"/>
  <Override PartName="/ppt/media/image221.png" ContentType="image/png"/>
  <Override PartName="/ppt/media/image222.png" ContentType="image/png"/>
  <Override PartName="/ppt/media/image223.png" ContentType="image/png"/>
  <Override PartName="/ppt/media/image224.png" ContentType="image/png"/>
  <Override PartName="/ppt/media/image225.png" ContentType="image/png"/>
  <Override PartName="/ppt/media/image226.png" ContentType="image/png"/>
  <Override PartName="/ppt/media/image227.png" ContentType="image/png"/>
  <Override PartName="/ppt/media/image228.png" ContentType="image/png"/>
  <Override PartName="/ppt/media/image230.png" ContentType="image/png"/>
  <Override PartName="/ppt/media/image231.png" ContentType="image/png"/>
  <Override PartName="/ppt/media/image232.png" ContentType="image/png"/>
  <Override PartName="/ppt/media/image311.jpeg" ContentType="image/jpeg"/>
  <Override PartName="/ppt/media/image233.png" ContentType="image/png"/>
  <Override PartName="/ppt/media/image234.png" ContentType="image/png"/>
  <Override PartName="/ppt/media/image235.png" ContentType="image/png"/>
  <Override PartName="/ppt/media/image236.png" ContentType="image/png"/>
  <Override PartName="/ppt/media/image237.png" ContentType="image/png"/>
  <Override PartName="/ppt/media/image238.png" ContentType="image/png"/>
  <Override PartName="/ppt/media/image239.png" ContentType="image/png"/>
  <Override PartName="/ppt/media/image240.png" ContentType="image/png"/>
  <Override PartName="/ppt/media/image241.png" ContentType="image/png"/>
  <Override PartName="/ppt/media/image242.png" ContentType="image/png"/>
  <Override PartName="/ppt/media/image243.png" ContentType="image/png"/>
  <Override PartName="/ppt/media/image244.png" ContentType="image/png"/>
  <Override PartName="/ppt/media/image245.png" ContentType="image/png"/>
  <Override PartName="/ppt/media/image246.png" ContentType="image/png"/>
  <Override PartName="/ppt/media/image247.png" ContentType="image/png"/>
  <Override PartName="/ppt/media/image248.png" ContentType="image/png"/>
  <Override PartName="/ppt/media/image249.png" ContentType="image/png"/>
  <Override PartName="/ppt/media/image250.png" ContentType="image/png"/>
  <Override PartName="/ppt/media/image251.png" ContentType="image/png"/>
  <Override PartName="/ppt/media/image252.png" ContentType="image/png"/>
  <Override PartName="/ppt/media/image253.png" ContentType="image/png"/>
  <Override PartName="/ppt/media/image254.png" ContentType="image/png"/>
  <Override PartName="/ppt/media/image255.png" ContentType="image/png"/>
  <Override PartName="/ppt/media/image256.png" ContentType="image/png"/>
  <Override PartName="/ppt/media/image257.png" ContentType="image/png"/>
  <Override PartName="/ppt/media/image258.png" ContentType="image/png"/>
  <Override PartName="/ppt/media/image259.png" ContentType="image/png"/>
  <Override PartName="/ppt/media/image260.png" ContentType="image/png"/>
  <Override PartName="/ppt/media/image261.png" ContentType="image/png"/>
  <Override PartName="/ppt/media/image262.png" ContentType="image/png"/>
  <Override PartName="/ppt/media/image263.jpeg" ContentType="image/jpeg"/>
  <Override PartName="/ppt/media/image264.png" ContentType="image/png"/>
  <Override PartName="/ppt/media/image265.png" ContentType="image/png"/>
  <Override PartName="/ppt/media/image266.png" ContentType="image/png"/>
  <Override PartName="/ppt/media/image267.png" ContentType="image/png"/>
  <Override PartName="/ppt/media/image268.png" ContentType="image/png"/>
  <Override PartName="/ppt/media/image270.png" ContentType="image/png"/>
  <Override PartName="/ppt/media/image271.png" ContentType="image/png"/>
  <Override PartName="/ppt/media/image272.png" ContentType="image/png"/>
  <Override PartName="/ppt/media/image273.png" ContentType="image/png"/>
  <Override PartName="/ppt/media/image274.png" ContentType="image/png"/>
  <Override PartName="/ppt/media/image275.png" ContentType="image/png"/>
  <Override PartName="/ppt/media/image276.png" ContentType="image/png"/>
  <Override PartName="/ppt/media/image277.png" ContentType="image/png"/>
  <Override PartName="/ppt/media/image278.png" ContentType="image/png"/>
  <Override PartName="/ppt/media/image280.png" ContentType="image/png"/>
  <Override PartName="/ppt/media/image281.png" ContentType="image/png"/>
  <Override PartName="/ppt/media/image282.png" ContentType="image/png"/>
  <Override PartName="/ppt/media/image283.png" ContentType="image/png"/>
  <Override PartName="/ppt/media/image284.png" ContentType="image/png"/>
  <Override PartName="/ppt/media/image286.png" ContentType="image/png"/>
  <Override PartName="/ppt/media/image287.png" ContentType="image/png"/>
  <Override PartName="/ppt/media/image288.png" ContentType="image/png"/>
  <Override PartName="/ppt/media/image290.png" ContentType="image/png"/>
  <Override PartName="/ppt/media/image292.png" ContentType="image/png"/>
  <Override PartName="/ppt/media/image294.png" ContentType="image/png"/>
  <Override PartName="/ppt/media/image295.png" ContentType="image/png"/>
  <Override PartName="/ppt/media/image296.png" ContentType="image/png"/>
  <Override PartName="/ppt/media/image297.png" ContentType="image/png"/>
  <Override PartName="/ppt/media/image298.png" ContentType="image/png"/>
  <Override PartName="/ppt/media/image299.png" ContentType="image/png"/>
  <Override PartName="/ppt/media/image330.png" ContentType="image/png"/>
  <Override PartName="/ppt/media/image331.png" ContentType="image/png"/>
  <Override PartName="/ppt/media/image332.png" ContentType="image/png"/>
  <Override PartName="/ppt/media/image333.png" ContentType="image/png"/>
  <Override PartName="/ppt/media/image334.png" ContentType="image/png"/>
  <Override PartName="/ppt/media/image335.png" ContentType="image/png"/>
  <Override PartName="/ppt/media/image336.png" ContentType="image/png"/>
  <Override PartName="/ppt/media/image340.png" ContentType="image/png"/>
  <Override PartName="/ppt/media/image341.png" ContentType="image/png"/>
  <Override PartName="/ppt/media/image342.png" ContentType="image/png"/>
  <Override PartName="/ppt/media/image343.png" ContentType="image/png"/>
  <Override PartName="/ppt/media/image344.png" ContentType="image/png"/>
  <Override PartName="/ppt/media/image345.png" ContentType="image/png"/>
  <Override PartName="/ppt/media/image346.png" ContentType="image/png"/>
  <Override PartName="/ppt/media/image350.png" ContentType="image/png"/>
  <Override PartName="/ppt/media/image351.png" ContentType="image/png"/>
  <Override PartName="/ppt/media/image352.png" ContentType="image/png"/>
  <Override PartName="/ppt/media/image353.png" ContentType="image/png"/>
  <Override PartName="/ppt/media/image354.png" ContentType="image/png"/>
  <Override PartName="/ppt/media/image355.png" ContentType="image/png"/>
  <Override PartName="/ppt/media/image356.png" ContentType="image/png"/>
  <Override PartName="/ppt/media/image357.png" ContentType="image/png"/>
  <Override PartName="/ppt/media/image358.png" ContentType="image/png"/>
  <Override PartName="/ppt/media/image360.png" ContentType="image/png"/>
  <Override PartName="/ppt/media/image361.png" ContentType="image/png"/>
  <Override PartName="/ppt/media/image362.png" ContentType="image/png"/>
  <Override PartName="/ppt/media/image363.png" ContentType="image/png"/>
  <Override PartName="/ppt/media/image364.png" ContentType="image/png"/>
  <Override PartName="/ppt/media/image365.png" ContentType="image/png"/>
  <Override PartName="/ppt/media/image366.png" ContentType="image/png"/>
  <Override PartName="/ppt/media/image367.png" ContentType="image/png"/>
  <Override PartName="/ppt/media/image368.png" ContentType="image/png"/>
  <Override PartName="/ppt/media/image369.png" ContentType="image/png"/>
  <Override PartName="/ppt/media/image370.png" ContentType="image/png"/>
  <Override PartName="/ppt/media/image371.jpeg" ContentType="image/jpeg"/>
  <Override PartName="/ppt/media/image377.png" ContentType="image/png"/>
  <Override PartName="/ppt/media/image378.png" ContentType="image/png"/>
  <Override PartName="/ppt/media/image379.png" ContentType="image/png"/>
  <Override PartName="/ppt/media/image382.png" ContentType="image/png"/>
  <Override PartName="/ppt/media/image383.png" ContentType="image/png"/>
  <Override PartName="/ppt/media/image384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slide" Target="slides/slide76.xml"/><Relationship Id="rId86" Type="http://schemas.openxmlformats.org/officeDocument/2006/relationships/slide" Target="slides/slide77.xml"/><Relationship Id="rId87" Type="http://schemas.openxmlformats.org/officeDocument/2006/relationships/slide" Target="slides/slide78.xml"/><Relationship Id="rId88" Type="http://schemas.openxmlformats.org/officeDocument/2006/relationships/slide" Target="slides/slide79.xml"/><Relationship Id="rId89" Type="http://schemas.openxmlformats.org/officeDocument/2006/relationships/slide" Target="slides/slide80.xml"/><Relationship Id="rId90" Type="http://schemas.openxmlformats.org/officeDocument/2006/relationships/slide" Target="slides/slide81.xml"/><Relationship Id="rId91" Type="http://schemas.openxmlformats.org/officeDocument/2006/relationships/slide" Target="slides/slide82.xml"/><Relationship Id="rId92" Type="http://schemas.openxmlformats.org/officeDocument/2006/relationships/slide" Target="slides/slide83.xml"/><Relationship Id="rId93" Type="http://schemas.openxmlformats.org/officeDocument/2006/relationships/slide" Target="slides/slide84.xml"/><Relationship Id="rId94" Type="http://schemas.openxmlformats.org/officeDocument/2006/relationships/slide" Target="slides/slide85.xml"/><Relationship Id="rId95" Type="http://schemas.openxmlformats.org/officeDocument/2006/relationships/slide" Target="slides/slide86.xml"/><Relationship Id="rId96" Type="http://schemas.openxmlformats.org/officeDocument/2006/relationships/slide" Target="slides/slide87.xml"/><Relationship Id="rId97" Type="http://schemas.openxmlformats.org/officeDocument/2006/relationships/slide" Target="slides/slide88.xml"/><Relationship Id="rId98" Type="http://schemas.openxmlformats.org/officeDocument/2006/relationships/slide" Target="slides/slide89.xml"/><Relationship Id="rId99" Type="http://schemas.openxmlformats.org/officeDocument/2006/relationships/slide" Target="slides/slide90.xml"/><Relationship Id="rId100" Type="http://schemas.openxmlformats.org/officeDocument/2006/relationships/slide" Target="slides/slide91.xml"/><Relationship Id="rId101" Type="http://schemas.openxmlformats.org/officeDocument/2006/relationships/slide" Target="slides/slide92.xml"/><Relationship Id="rId102" Type="http://schemas.openxmlformats.org/officeDocument/2006/relationships/slide" Target="slides/slide93.xml"/><Relationship Id="rId103" Type="http://schemas.openxmlformats.org/officeDocument/2006/relationships/slide" Target="slides/slide94.xml"/><Relationship Id="rId104" Type="http://schemas.openxmlformats.org/officeDocument/2006/relationships/slide" Target="slides/slide95.xml"/><Relationship Id="rId105" Type="http://schemas.openxmlformats.org/officeDocument/2006/relationships/slide" Target="slides/slide96.xml"/><Relationship Id="rId106" Type="http://schemas.openxmlformats.org/officeDocument/2006/relationships/slide" Target="slides/slide97.xml"/><Relationship Id="rId107" Type="http://schemas.openxmlformats.org/officeDocument/2006/relationships/slide" Target="slides/slide98.xml"/><Relationship Id="rId108" Type="http://schemas.openxmlformats.org/officeDocument/2006/relationships/slide" Target="slides/slide99.xml"/><Relationship Id="rId109" Type="http://schemas.openxmlformats.org/officeDocument/2006/relationships/slide" Target="slides/slide100.xml"/><Relationship Id="rId110" Type="http://schemas.openxmlformats.org/officeDocument/2006/relationships/slide" Target="slides/slide101.xml"/><Relationship Id="rId111" Type="http://schemas.openxmlformats.org/officeDocument/2006/relationships/slide" Target="slides/slide102.xml"/><Relationship Id="rId112" Type="http://schemas.openxmlformats.org/officeDocument/2006/relationships/slide" Target="slides/slide103.xml"/><Relationship Id="rId113" Type="http://schemas.openxmlformats.org/officeDocument/2006/relationships/slide" Target="slides/slide104.xml"/><Relationship Id="rId114" Type="http://schemas.openxmlformats.org/officeDocument/2006/relationships/slide" Target="slides/slide105.xml"/><Relationship Id="rId115" Type="http://schemas.openxmlformats.org/officeDocument/2006/relationships/slide" Target="slides/slide106.xml"/><Relationship Id="rId116" Type="http://schemas.openxmlformats.org/officeDocument/2006/relationships/slide" Target="slides/slide107.xml"/><Relationship Id="rId117" Type="http://schemas.openxmlformats.org/officeDocument/2006/relationships/slide" Target="slides/slide108.xml"/><Relationship Id="rId118" Type="http://schemas.openxmlformats.org/officeDocument/2006/relationships/slide" Target="slides/slide109.xml"/><Relationship Id="rId119" Type="http://schemas.openxmlformats.org/officeDocument/2006/relationships/slide" Target="slides/slide110.xml"/><Relationship Id="rId120" Type="http://schemas.openxmlformats.org/officeDocument/2006/relationships/slide" Target="slides/slide111.xml"/><Relationship Id="rId121" Type="http://schemas.openxmlformats.org/officeDocument/2006/relationships/slide" Target="slides/slide112.xml"/><Relationship Id="rId122" Type="http://schemas.openxmlformats.org/officeDocument/2006/relationships/slide" Target="slides/slide113.xml"/><Relationship Id="rId123" Type="http://schemas.openxmlformats.org/officeDocument/2006/relationships/slide" Target="slides/slide114.xml"/><Relationship Id="rId124" Type="http://schemas.openxmlformats.org/officeDocument/2006/relationships/slide" Target="slides/slide115.xml"/><Relationship Id="rId125" Type="http://schemas.openxmlformats.org/officeDocument/2006/relationships/slide" Target="slides/slide116.xml"/><Relationship Id="rId126" Type="http://schemas.openxmlformats.org/officeDocument/2006/relationships/slide" Target="slides/slide117.xml"/><Relationship Id="rId127" Type="http://schemas.openxmlformats.org/officeDocument/2006/relationships/slide" Target="slides/slide118.xml"/><Relationship Id="rId128" Type="http://schemas.openxmlformats.org/officeDocument/2006/relationships/slide" Target="slides/slide119.xml"/><Relationship Id="rId129" Type="http://schemas.openxmlformats.org/officeDocument/2006/relationships/slide" Target="slides/slide120.xml"/><Relationship Id="rId13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0EF6D7BA-83DA-48C4-A0F7-1EB575144249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20.xml.rels><?xml version="1.0" encoding="UTF-8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6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1FB768B-46C2-425D-8FB4-C98713844FB3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79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79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6393386-50DC-4AB6-A80F-7F8014DD7BB2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7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7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6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93909BF-88D1-4213-A260-2CE32275D4F6}" type="slidenum">
              <a:rPr b="0" lang="en-US" sz="1200" spc="-1" strike="noStrike">
                <a:latin typeface="Times New Roman"/>
                <a:ea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7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7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9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88EF824-9C03-4247-959B-7E4C9BF397B5}" type="slidenum">
              <a:rPr b="0" lang="en-US" sz="1200" spc="-1" strike="noStrike">
                <a:latin typeface="Times New Roman"/>
                <a:ea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8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8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2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6E20550-4A65-4A51-A102-ECBCE4606F19}" type="slidenum">
              <a:rPr b="0" lang="en-US" sz="1200" spc="-1" strike="noStrike">
                <a:latin typeface="Times New Roman"/>
                <a:ea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8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8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7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1143282-9CFD-461A-A6CC-7EE10A104A09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1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1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0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C10671A-88F8-4D58-B3CE-6A7ADA0365C0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2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2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5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4E38EC9-1F20-4C79-B0CE-604E842B2B3D}" type="slidenum">
              <a:rPr b="0" lang="en-US" sz="1200" spc="-1" strike="noStrike">
                <a:latin typeface="Times New Roman"/>
                <a:ea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8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8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3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C968048-4605-4ABB-8952-0F22EBF1CA9E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2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2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6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A838751-B498-4BB3-B0E2-A3CF67EF53F9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2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2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9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BC265E8-288D-4F72-A434-7A5C4C2AC984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3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3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2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EA14DDE-2005-471C-BA74-0040C7225CA5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3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3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5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3CEBA8A-ECD4-4A7F-93A5-29482B7943D1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3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3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1543813-8156-4CD3-99D3-86AA63CF16E6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0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0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F046152-E63A-4B2E-B20A-9A47420B4DF7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39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4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1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C5A27B1-A19D-41B9-A322-5E7A3FE2EEF3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4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4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4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CAC61B2-9F51-4560-929A-F98271C31858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4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4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7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9CFCFC7-30DB-4B7D-A798-CE5264D5143B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4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4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2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8AA7727-4B27-4F1A-A395-19B514DFC622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0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0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Falar de cada um dos componentes: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PC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Servidor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Laptop sem fio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Celular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Pontos de acesso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Enlaces cabeados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Roteadores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CE36898-5B29-4203-9BE9-A25AAA174EDB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5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5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8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6855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E8BE8CB-6BFB-474B-8683-FC194F57EDD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6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854A26E-3FE7-47FA-BCDB-EDB6A47D1551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5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5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9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D2C9BC9-9BAE-4B7F-81A4-A40A853F4335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6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6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2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9526938-762C-4D17-9BF5-D11E945C0681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6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6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5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76D92AD-61B3-4E0A-BCC1-EFAF4CAEC314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0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0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5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8A0D089-4B9E-4ED9-8233-4C364864A200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6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6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Órbita do satélite geoestacionário = 36.000 km acima da superfície da terra.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8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56B92E1-6C14-4548-B656-B1723C52AB45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69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7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055BA7-A6EA-4A42-A3D5-81BFAF575B3C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7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7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68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687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4F33F0-1CF9-4E89-B6AD-C9A214F9D26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7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52BB5FB-0977-4C42-A024-BF99409AF51B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7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7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0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8C62814-2811-4BBD-94D7-7C7B35AE84A0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8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8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Two simple multiple access control techniques.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Each mobile’s share of the bandwidth is divided into portions for the uplink and the downlink. Also, possibly, out of band signaling.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As we will see, used in AMPS, GSM, IS-54/136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3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964219-6F41-4957-BB13-2766145C79D7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8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8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6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E8B6482-51C2-4362-9058-B2FA6EDC1EE8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8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8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9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7B69411-AC61-4B3D-8FF8-BCB7A38B265C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9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9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8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39E0A39-5C79-4692-B52B-E916120C2A6A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09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1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2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1C0D354-DC9D-41D2-9FDA-9FE86B73CD80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9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9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5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4E5607B-1201-42ED-B0F4-5336D62D4D17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9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9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8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D9CB334-E4C2-44EA-B2FB-36DB191F9953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99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0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A1B1926-E71B-4C4F-ACC8-CD8862DE4DE3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0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0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4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9A2D4D7-D02D-4DE3-A34A-B1164A662CF6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0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0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7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2D11197-08DD-474A-9688-9F132BB48422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0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0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0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51160B-D2D4-40AF-8C15-B93FF6D3FF82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1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1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1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E351710-5DB0-4263-AB89-514E08AD5DA0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1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1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3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C8D13A4-8D23-455C-B7AA-C0711E2A7D92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1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1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6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D45552D-48D0-46BB-862F-44A17329E895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1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1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2E2FEFC-49B8-4616-8AD4-F9D0F003CD69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2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2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6BCB06E-A386-4CB2-8EBA-E0E6B61C736A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2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2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5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DC24CB-E58F-4E61-A07D-B98811A16B11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2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2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8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8F4FA09-1958-49F2-B953-49C34DC207BD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29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3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1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F2F9D7-FCAE-43D0-9F2C-58B629560265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3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3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4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A16842E-D3B7-4BBE-82F6-F30A7527FE2D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81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81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4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35636F6-D696-4418-BC01-1EC83223BA79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3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3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7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D5F90A2-2441-4761-9479-CB24BC6868FD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3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3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0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372A92B-5A11-4D6F-961A-1A875F33DAB8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4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4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3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F1EB08A-041C-46C4-B9D3-D164B9DC3EA5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4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4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6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CC83AD-2005-4DAA-A5BE-CB51E40B8509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4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48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9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BF099B4-DDCC-4452-B6C7-CDB200ECB65E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50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5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A1B8D10-2160-4239-89F2-3217085D1924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5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5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5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5F0BB26-4312-420C-B233-37812CD121A4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5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5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8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E182280-4EEC-4B31-B9C6-1140A44D084A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59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6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1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DAE29CD-6C5F-4DDE-A753-EFC1AA487D2B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6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6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4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91EFC3E-6956-45EB-8F03-7C6BF656FA92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6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6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884361-12DF-45A3-A8E0-6C263AB87A07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6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6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0" name="PlaceHolder 1"/>
          <p:cNvSpPr>
            <a:spLocks noGrp="1"/>
          </p:cNvSpPr>
          <p:nvPr>
            <p:ph type="sldNum"/>
          </p:nvPr>
        </p:nvSpPr>
        <p:spPr>
          <a:xfrm>
            <a:off x="3886200" y="868680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7F7FB8D-E894-4095-A031-49D7BD9A0A55}" type="slidenum">
              <a:rPr b="0" lang="en-US" sz="1200" spc="-1" strike="noStrike">
                <a:latin typeface="Times New Roman"/>
                <a:ea typeface="Times New Roman"/>
              </a:rPr>
              <a:t>32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697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6972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16208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79064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3352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116208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79064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33520" y="228600"/>
            <a:ext cx="77716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116208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179064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3352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116208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179064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33520" y="228600"/>
            <a:ext cx="77716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116208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179064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53352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116208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179064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33520" y="228600"/>
            <a:ext cx="77716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116208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179064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3352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116208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179064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533520" y="228600"/>
            <a:ext cx="77716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33520" y="228600"/>
            <a:ext cx="77716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116208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179064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3352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116208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179064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533520" y="228600"/>
            <a:ext cx="77716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116208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179064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53352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116208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179064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533520" y="228600"/>
            <a:ext cx="7771680" cy="529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1486080" y="402804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116208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1790640" y="160020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53352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116208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1790640" y="4028040"/>
            <a:ext cx="59832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486080" y="1600200"/>
            <a:ext cx="90684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33520" y="4028040"/>
            <a:ext cx="1858680" cy="221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22655B0-34A1-498E-9537-3CA5FDC01BD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40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248580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2987C05-C5C1-4FBA-9FF5-6151AE62F1A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40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9C686EE-A8A0-4E66-AE0E-23790B74E1A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40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604D981-3E1C-41B8-A894-B37D1BCD564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40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3352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2485800" y="1600200"/>
            <a:ext cx="18586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sldNum"/>
          </p:nvPr>
        </p:nvSpPr>
        <p:spPr>
          <a:xfrm>
            <a:off x="6914520" y="64429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13E3390-7827-455F-836A-C428BBC1D928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Calibri"/>
              </a:rPr>
              <a:t>&lt;número&gt;</a:t>
            </a:fld>
            <a:endParaRPr b="0" lang="pt-BR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1B0B200-CEF9-462A-B39D-9EEA29AD450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40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8C3AB0D-54CC-42B6-ACD7-41C72CCE8B3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dt"/>
          </p:nvPr>
        </p:nvSpPr>
        <p:spPr>
          <a:xfrm>
            <a:off x="685800" y="6248520"/>
            <a:ext cx="190440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6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367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368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4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369.png"/><Relationship Id="rId2" Type="http://schemas.openxmlformats.org/officeDocument/2006/relationships/slideLayout" Target="../slideLayouts/slideLayout6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370.png"/><Relationship Id="rId2" Type="http://schemas.openxmlformats.org/officeDocument/2006/relationships/slideLayout" Target="../slideLayouts/slideLayout6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371.jpeg"/><Relationship Id="rId2" Type="http://schemas.openxmlformats.org/officeDocument/2006/relationships/slideLayout" Target="../slideLayouts/slideLayout6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372.jpeg"/><Relationship Id="rId2" Type="http://schemas.openxmlformats.org/officeDocument/2006/relationships/slideLayout" Target="../slideLayouts/slideLayout6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373.jpeg"/><Relationship Id="rId2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374.jpeg"/><Relationship Id="rId2" Type="http://schemas.openxmlformats.org/officeDocument/2006/relationships/slideLayout" Target="../slideLayouts/slideLayout6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375.jpeg"/><Relationship Id="rId2" Type="http://schemas.openxmlformats.org/officeDocument/2006/relationships/slideLayout" Target="../slideLayouts/slideLayout6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376.jpeg"/><Relationship Id="rId2" Type="http://schemas.openxmlformats.org/officeDocument/2006/relationships/slideLayout" Target="../slideLayouts/slideLayout6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377.png"/><Relationship Id="rId2" Type="http://schemas.openxmlformats.org/officeDocument/2006/relationships/slideLayout" Target="../slideLayouts/slideLayout6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378.png"/><Relationship Id="rId2" Type="http://schemas.openxmlformats.org/officeDocument/2006/relationships/slideLayout" Target="../slideLayouts/slideLayout6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379.png"/><Relationship Id="rId2" Type="http://schemas.openxmlformats.org/officeDocument/2006/relationships/slideLayout" Target="../slideLayouts/slideLayout6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380.png"/><Relationship Id="rId2" Type="http://schemas.openxmlformats.org/officeDocument/2006/relationships/slideLayout" Target="../slideLayouts/slideLayout6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image" Target="../media/image381.png"/><Relationship Id="rId2" Type="http://schemas.openxmlformats.org/officeDocument/2006/relationships/slideLayout" Target="../slideLayouts/slideLayout6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382.png"/><Relationship Id="rId2" Type="http://schemas.openxmlformats.org/officeDocument/2006/relationships/image" Target="../media/image383.png"/><Relationship Id="rId3" Type="http://schemas.openxmlformats.org/officeDocument/2006/relationships/slideLayout" Target="../slideLayouts/slideLayout29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384.png"/><Relationship Id="rId2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2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slideLayout" Target="../slideLayouts/slideLayout16.xml"/><Relationship Id="rId2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slideLayout" Target="../slideLayouts/slideLayout16.xml"/><Relationship Id="rId2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www.pearson.com.br/" TargetMode="Externa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slideLayout" Target="../slideLayouts/slideLayout16.xml"/><Relationship Id="rId11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slideLayout" Target="../slideLayouts/slideLayout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slideLayout" Target="../slideLayouts/slideLayout16.xml"/><Relationship Id="rId1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77.png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slideLayout" Target="../slideLayouts/slideLayout37.xml"/><Relationship Id="rId1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Relationship Id="rId10" Type="http://schemas.openxmlformats.org/officeDocument/2006/relationships/image" Target="../media/image198.png"/><Relationship Id="rId11" Type="http://schemas.openxmlformats.org/officeDocument/2006/relationships/image" Target="../media/image199.png"/><Relationship Id="rId12" Type="http://schemas.openxmlformats.org/officeDocument/2006/relationships/image" Target="../media/image200.png"/><Relationship Id="rId13" Type="http://schemas.openxmlformats.org/officeDocument/2006/relationships/image" Target="../media/image201.png"/><Relationship Id="rId14" Type="http://schemas.openxmlformats.org/officeDocument/2006/relationships/image" Target="../media/image202.png"/><Relationship Id="rId15" Type="http://schemas.openxmlformats.org/officeDocument/2006/relationships/image" Target="../media/image203.png"/><Relationship Id="rId16" Type="http://schemas.openxmlformats.org/officeDocument/2006/relationships/image" Target="../media/image204.png"/><Relationship Id="rId17" Type="http://schemas.openxmlformats.org/officeDocument/2006/relationships/image" Target="../media/image205.png"/><Relationship Id="rId18" Type="http://schemas.openxmlformats.org/officeDocument/2006/relationships/image" Target="../media/image206.png"/><Relationship Id="rId19" Type="http://schemas.openxmlformats.org/officeDocument/2006/relationships/image" Target="../media/image207.png"/><Relationship Id="rId20" Type="http://schemas.openxmlformats.org/officeDocument/2006/relationships/image" Target="../media/image208.png"/><Relationship Id="rId21" Type="http://schemas.openxmlformats.org/officeDocument/2006/relationships/image" Target="../media/image209.png"/><Relationship Id="rId22" Type="http://schemas.openxmlformats.org/officeDocument/2006/relationships/image" Target="../media/image210.png"/><Relationship Id="rId23" Type="http://schemas.openxmlformats.org/officeDocument/2006/relationships/image" Target="../media/image211.png"/><Relationship Id="rId24" Type="http://schemas.openxmlformats.org/officeDocument/2006/relationships/image" Target="../media/image212.png"/><Relationship Id="rId25" Type="http://schemas.openxmlformats.org/officeDocument/2006/relationships/image" Target="../media/image213.png"/><Relationship Id="rId26" Type="http://schemas.openxmlformats.org/officeDocument/2006/relationships/image" Target="../media/image214.png"/><Relationship Id="rId27" Type="http://schemas.openxmlformats.org/officeDocument/2006/relationships/image" Target="../media/image215.png"/><Relationship Id="rId28" Type="http://schemas.openxmlformats.org/officeDocument/2006/relationships/image" Target="../media/image216.png"/><Relationship Id="rId29" Type="http://schemas.openxmlformats.org/officeDocument/2006/relationships/image" Target="../media/image217.png"/><Relationship Id="rId30" Type="http://schemas.openxmlformats.org/officeDocument/2006/relationships/image" Target="../media/image218.png"/><Relationship Id="rId31" Type="http://schemas.openxmlformats.org/officeDocument/2006/relationships/image" Target="../media/image219.png"/><Relationship Id="rId32" Type="http://schemas.openxmlformats.org/officeDocument/2006/relationships/image" Target="../media/image220.png"/><Relationship Id="rId33" Type="http://schemas.openxmlformats.org/officeDocument/2006/relationships/image" Target="../media/image221.png"/><Relationship Id="rId34" Type="http://schemas.openxmlformats.org/officeDocument/2006/relationships/image" Target="../media/image222.png"/><Relationship Id="rId35" Type="http://schemas.openxmlformats.org/officeDocument/2006/relationships/image" Target="../media/image223.png"/><Relationship Id="rId36" Type="http://schemas.openxmlformats.org/officeDocument/2006/relationships/image" Target="../media/image224.png"/><Relationship Id="rId37" Type="http://schemas.openxmlformats.org/officeDocument/2006/relationships/image" Target="../media/image225.png"/><Relationship Id="rId38" Type="http://schemas.openxmlformats.org/officeDocument/2006/relationships/slideLayout" Target="../slideLayouts/slideLayout52.xml"/><Relationship Id="rId39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6.png"/><Relationship Id="rId2" Type="http://schemas.openxmlformats.org/officeDocument/2006/relationships/image" Target="../media/image227.png"/><Relationship Id="rId3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28.png"/><Relationship Id="rId2" Type="http://schemas.openxmlformats.org/officeDocument/2006/relationships/image" Target="../media/image229.jpe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30.png"/><Relationship Id="rId2" Type="http://schemas.openxmlformats.org/officeDocument/2006/relationships/image" Target="../media/image231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hyperlink" Target="http://www.telegeography.com/" TargetMode="External"/><Relationship Id="rId2" Type="http://schemas.openxmlformats.org/officeDocument/2006/relationships/image" Target="../media/image232.png"/><Relationship Id="rId3" Type="http://schemas.openxmlformats.org/officeDocument/2006/relationships/slideLayout" Target="../slideLayouts/slideLayout2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33.png"/><Relationship Id="rId2" Type="http://schemas.openxmlformats.org/officeDocument/2006/relationships/image" Target="../media/image234.png"/><Relationship Id="rId3" Type="http://schemas.openxmlformats.org/officeDocument/2006/relationships/slideLayout" Target="../slideLayouts/slideLayout6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35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36.png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slideLayout" Target="../slideLayouts/slideLayout29.xml"/><Relationship Id="rId10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39.png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Relationship Id="rId14" Type="http://schemas.openxmlformats.org/officeDocument/2006/relationships/image" Target="../media/image252.png"/><Relationship Id="rId15" Type="http://schemas.openxmlformats.org/officeDocument/2006/relationships/image" Target="../media/image253.png"/><Relationship Id="rId16" Type="http://schemas.openxmlformats.org/officeDocument/2006/relationships/image" Target="../media/image254.png"/><Relationship Id="rId17" Type="http://schemas.openxmlformats.org/officeDocument/2006/relationships/image" Target="../media/image255.png"/><Relationship Id="rId18" Type="http://schemas.openxmlformats.org/officeDocument/2006/relationships/image" Target="../media/image256.png"/><Relationship Id="rId19" Type="http://schemas.openxmlformats.org/officeDocument/2006/relationships/image" Target="../media/image257.png"/><Relationship Id="rId20" Type="http://schemas.openxmlformats.org/officeDocument/2006/relationships/image" Target="../media/image258.png"/><Relationship Id="rId21" Type="http://schemas.openxmlformats.org/officeDocument/2006/relationships/image" Target="../media/image259.png"/><Relationship Id="rId22" Type="http://schemas.openxmlformats.org/officeDocument/2006/relationships/image" Target="../media/image260.png"/><Relationship Id="rId23" Type="http://schemas.openxmlformats.org/officeDocument/2006/relationships/image" Target="../media/image261.png"/><Relationship Id="rId24" Type="http://schemas.openxmlformats.org/officeDocument/2006/relationships/image" Target="../media/image262.png"/><Relationship Id="rId25" Type="http://schemas.openxmlformats.org/officeDocument/2006/relationships/slideLayout" Target="../slideLayouts/slideLayout16.xml"/><Relationship Id="rId26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63.jpeg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slideLayout" Target="../slideLayouts/slideLayout2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68.png"/><Relationship Id="rId2" Type="http://schemas.openxmlformats.org/officeDocument/2006/relationships/image" Target="../media/image269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slideLayout" Target="../slideLayouts/slideLayout52.xml"/><Relationship Id="rId10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76.png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slideLayout" Target="../slideLayouts/slideLayout2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81.png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slideLayout" Target="../slideLayouts/slideLayout2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84.png"/><Relationship Id="rId2" Type="http://schemas.openxmlformats.org/officeDocument/2006/relationships/image" Target="../media/image285.gif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slideLayout" Target="../slideLayouts/slideLayout2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86.png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61.jpeg"/><Relationship Id="rId27" Type="http://schemas.openxmlformats.org/officeDocument/2006/relationships/image" Target="../media/image62.jpeg"/><Relationship Id="rId28" Type="http://schemas.openxmlformats.org/officeDocument/2006/relationships/slideLayout" Target="../slideLayouts/slideLayout37.xml"/><Relationship Id="rId29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290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291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292.png"/><Relationship Id="rId2" Type="http://schemas.openxmlformats.org/officeDocument/2006/relationships/slideLayout" Target="../slideLayouts/slideLayout2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93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94.png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297.png"/><Relationship Id="rId2" Type="http://schemas.openxmlformats.org/officeDocument/2006/relationships/image" Target="../media/image298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299.png"/><Relationship Id="rId2" Type="http://schemas.openxmlformats.org/officeDocument/2006/relationships/image" Target="../media/image300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hyperlink" Target="http://www.cin.ufpe.br/~suruagy/cursos/redes/RFCs-1oAbril.html" TargetMode="External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301.png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306.png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311.jpeg"/><Relationship Id="rId2" Type="http://schemas.openxmlformats.org/officeDocument/2006/relationships/image" Target="../media/image312.png"/><Relationship Id="rId3" Type="http://schemas.openxmlformats.org/officeDocument/2006/relationships/image" Target="../media/image313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314.png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317.png"/><Relationship Id="rId2" Type="http://schemas.openxmlformats.org/officeDocument/2006/relationships/image" Target="../media/image31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319.png"/><Relationship Id="rId2" Type="http://schemas.openxmlformats.org/officeDocument/2006/relationships/image" Target="../media/image320.png"/><Relationship Id="rId3" Type="http://schemas.openxmlformats.org/officeDocument/2006/relationships/slideLayout" Target="../slideLayouts/slideLayout3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321.png"/><Relationship Id="rId2" Type="http://schemas.openxmlformats.org/officeDocument/2006/relationships/image" Target="../media/image322.png"/><Relationship Id="rId3" Type="http://schemas.openxmlformats.org/officeDocument/2006/relationships/image" Target="../media/image323.png"/><Relationship Id="rId4" Type="http://schemas.openxmlformats.org/officeDocument/2006/relationships/slideLayout" Target="../slideLayouts/slideLayout3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324.png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slideLayout" Target="../slideLayouts/slideLayout3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32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33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331.png"/><Relationship Id="rId2" Type="http://schemas.openxmlformats.org/officeDocument/2006/relationships/slideLayout" Target="../slideLayouts/slideLayout29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332.png"/><Relationship Id="rId2" Type="http://schemas.openxmlformats.org/officeDocument/2006/relationships/image" Target="../media/image333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6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334.png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Relationship Id="rId18" Type="http://schemas.openxmlformats.org/officeDocument/2006/relationships/image" Target="../media/image351.png"/><Relationship Id="rId19" Type="http://schemas.openxmlformats.org/officeDocument/2006/relationships/image" Target="../media/image352.png"/><Relationship Id="rId20" Type="http://schemas.openxmlformats.org/officeDocument/2006/relationships/image" Target="../media/image353.png"/><Relationship Id="rId21" Type="http://schemas.openxmlformats.org/officeDocument/2006/relationships/image" Target="../media/image354.png"/><Relationship Id="rId22" Type="http://schemas.openxmlformats.org/officeDocument/2006/relationships/image" Target="../media/image355.png"/><Relationship Id="rId23" Type="http://schemas.openxmlformats.org/officeDocument/2006/relationships/image" Target="../media/image356.png"/><Relationship Id="rId24" Type="http://schemas.openxmlformats.org/officeDocument/2006/relationships/slideLayout" Target="../slideLayouts/slideLayout37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357.png"/><Relationship Id="rId2" Type="http://schemas.openxmlformats.org/officeDocument/2006/relationships/image" Target="../media/image358.png"/><Relationship Id="rId3" Type="http://schemas.openxmlformats.org/officeDocument/2006/relationships/image" Target="../media/image359.png"/><Relationship Id="rId4" Type="http://schemas.openxmlformats.org/officeDocument/2006/relationships/slideLayout" Target="../slideLayouts/slideLayout37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360.png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slideLayout" Target="../slideLayouts/slideLayout37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363.png"/><Relationship Id="rId2" Type="http://schemas.openxmlformats.org/officeDocument/2006/relationships/image" Target="../media/image364.png"/><Relationship Id="rId3" Type="http://schemas.openxmlformats.org/officeDocument/2006/relationships/slideLayout" Target="../slideLayouts/slideLayout37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36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366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96A9BF9-83DE-40EF-A336-72A65924B80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title"/>
          </p:nvPr>
        </p:nvSpPr>
        <p:spPr>
          <a:xfrm>
            <a:off x="685800" y="22860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Redes de Computadores e a Internet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subTitle"/>
          </p:nvPr>
        </p:nvSpPr>
        <p:spPr>
          <a:xfrm>
            <a:off x="600120" y="3886200"/>
            <a:ext cx="7985880" cy="175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pt-BR" sz="3200" spc="-1" strike="noStrike">
                <a:latin typeface="Arial"/>
              </a:rPr>
              <a:t>GEX105 - REDES DE COMPUTADORES</a:t>
            </a:r>
            <a:endParaRPr b="0" lang="pt-BR" sz="3200" spc="-1" strike="noStrike">
              <a:latin typeface="Arial"/>
            </a:endParaRPr>
          </a:p>
          <a:p>
            <a:pPr algn="ctr"/>
            <a:r>
              <a:rPr b="0" lang="pt-BR" sz="3200" spc="-1" strike="noStrike">
                <a:latin typeface="Arial"/>
              </a:rPr>
              <a:t>Neimar Marcos Assmann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870;p10" descr="Fig_broadcom-connectedcar_slide.jpg"/>
          <p:cNvPicPr/>
          <p:nvPr/>
        </p:nvPicPr>
        <p:blipFill>
          <a:blip r:embed="rId1"/>
          <a:stretch/>
        </p:blipFill>
        <p:spPr>
          <a:xfrm>
            <a:off x="3373200" y="2961000"/>
            <a:ext cx="5734800" cy="3225600"/>
          </a:xfrm>
          <a:prstGeom prst="rect">
            <a:avLst/>
          </a:prstGeom>
          <a:ln w="0">
            <a:noFill/>
          </a:ln>
        </p:spPr>
      </p:pic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Redes Veiculares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380916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Redes Intraveiculares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Ethernet em Automóveis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V2V e V2I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Carros Elétricos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IoT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A1EF6B7-50A7-497F-AAD3-2659AC9221D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8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19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41A6F55-8CA2-42AE-B1AA-EC543177672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720" name="PlaceHolder 3"/>
          <p:cNvSpPr>
            <a:spLocks noGrp="1"/>
          </p:cNvSpPr>
          <p:nvPr>
            <p:ph type="title"/>
          </p:nvPr>
        </p:nvSpPr>
        <p:spPr>
          <a:xfrm>
            <a:off x="476280" y="333360"/>
            <a:ext cx="7771680" cy="64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História da Internet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1" name="PlaceHolder 4"/>
          <p:cNvSpPr>
            <a:spLocks noGrp="1"/>
          </p:cNvSpPr>
          <p:nvPr>
            <p:ph/>
          </p:nvPr>
        </p:nvSpPr>
        <p:spPr>
          <a:xfrm>
            <a:off x="419040" y="1790640"/>
            <a:ext cx="4095000" cy="44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9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início dos anos 90: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ARPAnet desativada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1991: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NSF remove restrições ao uso comercial da NSFnet (desativada em 1995)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início dos anos 90 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Web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hypertexto [Bush 1945, Nelson 1960’s]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HTML, HTTP: Berners-Lee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1994: Mosaic, posteriormente Netscape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fim dos anos 90: comercialização da Web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2" name="PlaceHolder 5"/>
          <p:cNvSpPr>
            <a:spLocks noGrp="1"/>
          </p:cNvSpPr>
          <p:nvPr>
            <p:ph/>
          </p:nvPr>
        </p:nvSpPr>
        <p:spPr>
          <a:xfrm>
            <a:off x="4876920" y="1800360"/>
            <a:ext cx="3841200" cy="44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Final dos anos 90-00: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novas aplicações: mensagens instantâneas, compartilhamento de arquivos P2P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preocupação com a segurança de redes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est. 50 milhões de computadores na Internet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est. mais de 100 milhões de usuários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enlaces de backbone a Gbps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3" name="Google Shape;7537;p100"/>
          <p:cNvSpPr/>
          <p:nvPr/>
        </p:nvSpPr>
        <p:spPr>
          <a:xfrm>
            <a:off x="523800" y="1028880"/>
            <a:ext cx="796212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Anos 90 e 2000: comercialização, a Web, novas aplicações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História da Internet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5" name="PlaceHolder 2"/>
          <p:cNvSpPr>
            <a:spLocks noGrp="1"/>
          </p:cNvSpPr>
          <p:nvPr>
            <p:ph/>
          </p:nvPr>
        </p:nvSpPr>
        <p:spPr>
          <a:xfrm>
            <a:off x="533520" y="1496160"/>
            <a:ext cx="802800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 partir de 2005: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Mais de um bilhão de hospedeiros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Smartphones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e </a:t>
            </a:r>
            <a:r>
              <a:rPr b="0" i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tablets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Implantação agressiva de acesso de banda larga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Crescente ubiquidade de acessos sem fio de alta velocidade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Surgimento das redes sociais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Facebook: mais de um 1,94 bilhões de usuários ativos (2017)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Provedores de serviço (Google, Microsoft) criam suas próprias redes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Evitam a Internet, fornecendo acesso “instantâneo” a buscas, e-mails, etc.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Comércio Eletrônico, universidades e empresas rodando serviços na “nuvem” (ex., Amazon EC2)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6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27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774EB09-D740-4B9F-8A7A-CB6C3C36475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Evolução do Número de Hosts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9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30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ED65A01-5FC4-49BF-BA00-26EB9591907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31" name="Google Shape;7554;p102" descr=""/>
          <p:cNvPicPr/>
          <p:nvPr/>
        </p:nvPicPr>
        <p:blipFill>
          <a:blip r:embed="rId1"/>
          <a:stretch/>
        </p:blipFill>
        <p:spPr>
          <a:xfrm>
            <a:off x="533520" y="1449360"/>
            <a:ext cx="8105400" cy="481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Evolução do Número de Hosts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3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34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A6A0AD1-8DC8-460C-A8C8-2C15A49C53E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35" name="Google Shape;7563;p103" descr=""/>
          <p:cNvPicPr/>
          <p:nvPr/>
        </p:nvPicPr>
        <p:blipFill>
          <a:blip r:embed="rId1"/>
          <a:stretch/>
        </p:blipFill>
        <p:spPr>
          <a:xfrm>
            <a:off x="787320" y="1470240"/>
            <a:ext cx="7264080" cy="4929840"/>
          </a:xfrm>
          <a:prstGeom prst="rect">
            <a:avLst/>
          </a:prstGeom>
          <a:ln w="0">
            <a:noFill/>
          </a:ln>
        </p:spPr>
      </p:pic>
      <p:sp>
        <p:nvSpPr>
          <p:cNvPr id="6736" name="Google Shape;7564;p103"/>
          <p:cNvSpPr/>
          <p:nvPr/>
        </p:nvSpPr>
        <p:spPr>
          <a:xfrm>
            <a:off x="5768280" y="3935520"/>
            <a:ext cx="2977200" cy="66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DESCONTINUADA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Contém apenas endereços IPv4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38" name="PlaceHolder 2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Internet/BR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9" name="PlaceHolder 3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9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 Rede Nacional de Pesquisa (RNP) teve início em 1989.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Aberta para uso comercial em 1994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Posição absoluta (7/11)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Número de hosts: 22.212.190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4o do Mundo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IBOPE/NetRatings (11/12):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53,5 Milhões de Internautas residenciais ativos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46:19 hs de tempo médio mensal de horas navegadas por internauta ativo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743040" indent="-28584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r">
              <a:lnSpc>
                <a:spcPct val="9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Fonte: www.cetic.br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0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DB5611F-E65D-4FE0-A35C-2C9E5B43F82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1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42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06F56F2-0CB1-4832-8A71-635B06377BB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43" name="Google Shape;7580;p105" descr=""/>
          <p:cNvPicPr/>
          <p:nvPr/>
        </p:nvPicPr>
        <p:blipFill>
          <a:blip r:embed="rId1"/>
          <a:stretch/>
        </p:blipFill>
        <p:spPr>
          <a:xfrm>
            <a:off x="0" y="296280"/>
            <a:ext cx="9143280" cy="613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4" name="Google Shape;7585;p106" descr=""/>
          <p:cNvPicPr/>
          <p:nvPr/>
        </p:nvPicPr>
        <p:blipFill>
          <a:blip r:embed="rId1"/>
          <a:stretch/>
        </p:blipFill>
        <p:spPr>
          <a:xfrm>
            <a:off x="-11880" y="355680"/>
            <a:ext cx="9143280" cy="6135840"/>
          </a:xfrm>
          <a:prstGeom prst="rect">
            <a:avLst/>
          </a:prstGeom>
          <a:ln w="0">
            <a:noFill/>
          </a:ln>
        </p:spPr>
      </p:pic>
      <p:sp>
        <p:nvSpPr>
          <p:cNvPr id="6745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46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3AF7536-0A68-446D-9DA3-286A9E2D9F9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7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48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3E91448-1F85-4011-8FAA-0CAF8041702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49" name="Google Shape;7594;p107" descr="1992"/>
          <p:cNvPicPr/>
          <p:nvPr/>
        </p:nvPicPr>
        <p:blipFill>
          <a:blip r:embed="rId1"/>
          <a:stretch/>
        </p:blipFill>
        <p:spPr>
          <a:xfrm>
            <a:off x="591480" y="0"/>
            <a:ext cx="771372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0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51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D8FBA2D-0276-4635-9CF1-EE1C99F25C0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52" name="Google Shape;7601;p108" descr="1994"/>
          <p:cNvPicPr/>
          <p:nvPr/>
        </p:nvPicPr>
        <p:blipFill>
          <a:blip r:embed="rId1"/>
          <a:stretch/>
        </p:blipFill>
        <p:spPr>
          <a:xfrm>
            <a:off x="591480" y="0"/>
            <a:ext cx="771372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3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54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9BEE19C-75B5-42FE-896D-656C831F18D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55" name="Google Shape;7608;p109" descr="1995"/>
          <p:cNvPicPr/>
          <p:nvPr/>
        </p:nvPicPr>
        <p:blipFill>
          <a:blip r:embed="rId1"/>
          <a:stretch/>
        </p:blipFill>
        <p:spPr>
          <a:xfrm>
            <a:off x="591480" y="0"/>
            <a:ext cx="771372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2099BC6-CD90-4223-9B32-E14FBDE741E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 que é um protocolo?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/>
          </p:nvPr>
        </p:nvSpPr>
        <p:spPr>
          <a:xfrm>
            <a:off x="533520" y="1197000"/>
            <a:ext cx="358056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protocolos humanos: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que horas são?”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tenho uma dúvida”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apresentações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…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msgs específicas são enviadas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…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ações específicas são realizadas quando as msgs são recebidas, ou acontecem outros eventos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5"/>
          <p:cNvSpPr>
            <a:spLocks noGrp="1"/>
          </p:cNvSpPr>
          <p:nvPr>
            <p:ph/>
          </p:nvPr>
        </p:nvSpPr>
        <p:spPr>
          <a:xfrm>
            <a:off x="4495680" y="1197000"/>
            <a:ext cx="4303080" cy="25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Protocolos de rede: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máquinas ao invés de pessoas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todas as atividades de comunicação na Internet são governadas por protocolos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Google Shape;885;p11"/>
          <p:cNvSpPr/>
          <p:nvPr/>
        </p:nvSpPr>
        <p:spPr>
          <a:xfrm>
            <a:off x="3973680" y="4049640"/>
            <a:ext cx="4931640" cy="23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protocolos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definem o </a:t>
            </a: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formato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, </a:t>
            </a: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ordem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das </a:t>
            </a: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msgs enviadas e recebidas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pelas entidades da rede, e </a:t>
            </a: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ações tomadas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quando da transmissão ou recepção de  msgs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11" name="Google Shape;886;p11"/>
          <p:cNvSpPr/>
          <p:nvPr/>
        </p:nvSpPr>
        <p:spPr>
          <a:xfrm>
            <a:off x="4264200" y="4049640"/>
            <a:ext cx="4628520" cy="2361600"/>
          </a:xfrm>
          <a:prstGeom prst="rect">
            <a:avLst/>
          </a:prstGeom>
          <a:noFill/>
          <a:ln w="19050">
            <a:solidFill>
              <a:srgbClr val="3333cc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6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57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0A8C89A-E77D-43D4-AC7A-0CBD18C3A9E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58" name="Google Shape;7615;p110" descr="2002"/>
          <p:cNvPicPr/>
          <p:nvPr/>
        </p:nvPicPr>
        <p:blipFill>
          <a:blip r:embed="rId1"/>
          <a:stretch/>
        </p:blipFill>
        <p:spPr>
          <a:xfrm>
            <a:off x="591480" y="0"/>
            <a:ext cx="771372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60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3F46AFE-CFB1-43C1-8613-6EEB53C3368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61" name="Google Shape;7622;p111" descr="2004"/>
          <p:cNvPicPr/>
          <p:nvPr/>
        </p:nvPicPr>
        <p:blipFill>
          <a:blip r:embed="rId1"/>
          <a:stretch/>
        </p:blipFill>
        <p:spPr>
          <a:xfrm>
            <a:off x="664200" y="0"/>
            <a:ext cx="76410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2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63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A6D8BFF-2FE0-4126-A60E-23BB25A9E99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64" name="Google Shape;7629;p112" descr="2005"/>
          <p:cNvPicPr/>
          <p:nvPr/>
        </p:nvPicPr>
        <p:blipFill>
          <a:blip r:embed="rId1"/>
          <a:stretch/>
        </p:blipFill>
        <p:spPr>
          <a:xfrm>
            <a:off x="664200" y="0"/>
            <a:ext cx="76410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5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66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EBBEBBF-C057-4D7F-A1D2-59A533CF24E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67" name="Google Shape;7636;p113" descr="http://www.rnp.br/sites/default/files/media/bkb_ipe-site-outubro-2014_v4_site_0.png"/>
          <p:cNvPicPr/>
          <p:nvPr/>
        </p:nvPicPr>
        <p:blipFill>
          <a:blip r:embed="rId1"/>
          <a:stretch/>
        </p:blipFill>
        <p:spPr>
          <a:xfrm>
            <a:off x="608040" y="0"/>
            <a:ext cx="769716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69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119DA8B-E812-497B-99CD-0D51B783ACB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70" name="Google Shape;7643;p114" descr=""/>
          <p:cNvPicPr/>
          <p:nvPr/>
        </p:nvPicPr>
        <p:blipFill>
          <a:blip r:embed="rId1"/>
          <a:stretch/>
        </p:blipFill>
        <p:spPr>
          <a:xfrm>
            <a:off x="671760" y="0"/>
            <a:ext cx="763344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1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72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FAD79B5-8276-4A77-89F9-3F9405CDD69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73" name="Google Shape;7650;p115" descr=""/>
          <p:cNvPicPr/>
          <p:nvPr/>
        </p:nvPicPr>
        <p:blipFill>
          <a:blip r:embed="rId1"/>
          <a:stretch/>
        </p:blipFill>
        <p:spPr>
          <a:xfrm>
            <a:off x="664560" y="0"/>
            <a:ext cx="764064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75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6803A21-FAC1-4267-A4D3-F0309E1DAFC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76" name="Google Shape;7657;p116" descr=""/>
          <p:cNvPicPr/>
          <p:nvPr/>
        </p:nvPicPr>
        <p:blipFill>
          <a:blip r:embed="rId1"/>
          <a:stretch/>
        </p:blipFill>
        <p:spPr>
          <a:xfrm>
            <a:off x="1200240" y="527040"/>
            <a:ext cx="6743160" cy="5803200"/>
          </a:xfrm>
          <a:prstGeom prst="rect">
            <a:avLst/>
          </a:prstGeom>
          <a:ln w="0">
            <a:noFill/>
          </a:ln>
        </p:spPr>
      </p:pic>
      <p:sp>
        <p:nvSpPr>
          <p:cNvPr id="6777" name="Google Shape;7658;p116"/>
          <p:cNvSpPr/>
          <p:nvPr/>
        </p:nvSpPr>
        <p:spPr>
          <a:xfrm>
            <a:off x="-68040" y="158400"/>
            <a:ext cx="89452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f9726"/>
                </a:solidFill>
                <a:latin typeface="Avenir"/>
                <a:ea typeface="Avenir"/>
              </a:rPr>
              <a:t>Conexão em 2019           </a:t>
            </a:r>
            <a:r>
              <a:rPr b="0" lang="en-US" sz="1600" spc="-1" strike="noStrike">
                <a:solidFill>
                  <a:srgbClr val="000000"/>
                </a:solidFill>
                <a:latin typeface="Avenir"/>
                <a:ea typeface="Avenir"/>
              </a:rPr>
              <a:t>capacidade agregada 782 Gb/s              capacidade internacional 149 Gb/s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79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E884657-9756-4562-86A4-E36B3B2EDF8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780" name="Google Shape;7665;p117"/>
          <p:cNvSpPr/>
          <p:nvPr/>
        </p:nvSpPr>
        <p:spPr>
          <a:xfrm>
            <a:off x="3242880" y="158400"/>
            <a:ext cx="23234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f9726"/>
                </a:solidFill>
                <a:latin typeface="Avenir"/>
                <a:ea typeface="Avenir"/>
              </a:rPr>
              <a:t>Conexão em 2022          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6781" name="Google Shape;7666;p117" descr=""/>
          <p:cNvPicPr/>
          <p:nvPr/>
        </p:nvPicPr>
        <p:blipFill>
          <a:blip r:embed="rId1"/>
          <a:stretch/>
        </p:blipFill>
        <p:spPr>
          <a:xfrm>
            <a:off x="-3240" y="579240"/>
            <a:ext cx="9143280" cy="618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AmLight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3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84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16DF9F6-73A7-4BCE-986A-D34A401ADA9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85" name="Google Shape;7674;p118" descr=""/>
          <p:cNvPicPr/>
          <p:nvPr/>
        </p:nvPicPr>
        <p:blipFill>
          <a:blip r:embed="rId1"/>
          <a:stretch/>
        </p:blipFill>
        <p:spPr>
          <a:xfrm>
            <a:off x="6510600" y="620640"/>
            <a:ext cx="2251800" cy="682920"/>
          </a:xfrm>
          <a:prstGeom prst="rect">
            <a:avLst/>
          </a:prstGeom>
          <a:ln w="0">
            <a:noFill/>
          </a:ln>
        </p:spPr>
      </p:pic>
      <p:sp>
        <p:nvSpPr>
          <p:cNvPr id="6786" name="Google Shape;7675;p118"/>
          <p:cNvSpPr/>
          <p:nvPr/>
        </p:nvSpPr>
        <p:spPr>
          <a:xfrm>
            <a:off x="5067720" y="5936400"/>
            <a:ext cx="1113480" cy="3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Setembro 2023</a:t>
            </a:r>
            <a:endParaRPr b="0" lang="pt-BR" sz="1000" spc="-1" strike="noStrike">
              <a:latin typeface="Arial"/>
            </a:endParaRPr>
          </a:p>
        </p:txBody>
      </p:sp>
      <p:pic>
        <p:nvPicPr>
          <p:cNvPr id="6787" name="Google Shape;7676;p118" descr=""/>
          <p:cNvPicPr/>
          <p:nvPr/>
        </p:nvPicPr>
        <p:blipFill>
          <a:blip r:embed="rId2"/>
          <a:stretch/>
        </p:blipFill>
        <p:spPr>
          <a:xfrm>
            <a:off x="1278000" y="1346760"/>
            <a:ext cx="5830560" cy="445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8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89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9049F16-041B-4DF5-9372-33952344E2A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790" name="Google Shape;7683;p119" descr=""/>
          <p:cNvPicPr/>
          <p:nvPr/>
        </p:nvPicPr>
        <p:blipFill>
          <a:blip r:embed="rId1"/>
          <a:stretch/>
        </p:blipFill>
        <p:spPr>
          <a:xfrm>
            <a:off x="508320" y="321840"/>
            <a:ext cx="6467760" cy="621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393987A-621B-4111-8F52-1E076230C93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 que é um protocolo?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/>
          </p:nvPr>
        </p:nvSpPr>
        <p:spPr>
          <a:xfrm>
            <a:off x="533520" y="1371600"/>
            <a:ext cx="8152560" cy="68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um protocolo humano e um protocolo de rede: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Google Shape;896;p12"/>
          <p:cNvSpPr/>
          <p:nvPr/>
        </p:nvSpPr>
        <p:spPr>
          <a:xfrm>
            <a:off x="685800" y="5943600"/>
            <a:ext cx="58824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P: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Apresente outro protocolo humano!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17" name="Google Shape;897;p12"/>
          <p:cNvSpPr/>
          <p:nvPr/>
        </p:nvSpPr>
        <p:spPr>
          <a:xfrm>
            <a:off x="1257120" y="2771640"/>
            <a:ext cx="1761840" cy="27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8" name="Google Shape;898;p12"/>
          <p:cNvGrpSpPr/>
          <p:nvPr/>
        </p:nvGrpSpPr>
        <p:grpSpPr>
          <a:xfrm>
            <a:off x="7174080" y="2917800"/>
            <a:ext cx="355680" cy="932760"/>
            <a:chOff x="7174080" y="2917800"/>
            <a:chExt cx="355680" cy="932760"/>
          </a:xfrm>
        </p:grpSpPr>
        <p:sp>
          <p:nvSpPr>
            <p:cNvPr id="519" name="Google Shape;899;p12"/>
            <p:cNvSpPr/>
            <p:nvPr/>
          </p:nvSpPr>
          <p:spPr>
            <a:xfrm>
              <a:off x="7174080" y="3635280"/>
              <a:ext cx="354960" cy="21528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Google Shape;900;p12"/>
            <p:cNvSpPr/>
            <p:nvPr/>
          </p:nvSpPr>
          <p:spPr>
            <a:xfrm>
              <a:off x="7354080" y="2923920"/>
              <a:ext cx="162720" cy="71676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Google Shape;901;p12"/>
            <p:cNvSpPr/>
            <p:nvPr/>
          </p:nvSpPr>
          <p:spPr>
            <a:xfrm>
              <a:off x="7176240" y="3127680"/>
              <a:ext cx="224640" cy="71676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Google Shape;902;p12"/>
            <p:cNvSpPr/>
            <p:nvPr/>
          </p:nvSpPr>
          <p:spPr>
            <a:xfrm>
              <a:off x="7174080" y="2917800"/>
              <a:ext cx="354960" cy="21528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Google Shape;903;p12"/>
            <p:cNvSpPr/>
            <p:nvPr/>
          </p:nvSpPr>
          <p:spPr>
            <a:xfrm>
              <a:off x="7529400" y="2932920"/>
              <a:ext cx="360" cy="70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Google Shape;904;p12"/>
            <p:cNvSpPr/>
            <p:nvPr/>
          </p:nvSpPr>
          <p:spPr>
            <a:xfrm flipH="1">
              <a:off x="7400520" y="3635280"/>
              <a:ext cx="127800" cy="209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Google Shape;905;p12"/>
            <p:cNvSpPr/>
            <p:nvPr/>
          </p:nvSpPr>
          <p:spPr>
            <a:xfrm>
              <a:off x="7204680" y="3222000"/>
              <a:ext cx="148680" cy="41292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Google Shape;906;p12"/>
            <p:cNvSpPr/>
            <p:nvPr/>
          </p:nvSpPr>
          <p:spPr>
            <a:xfrm>
              <a:off x="7225920" y="3346560"/>
              <a:ext cx="113040" cy="14508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27" name="Google Shape;908;p12" descr="Alice"/>
          <p:cNvPicPr/>
          <p:nvPr/>
        </p:nvPicPr>
        <p:blipFill>
          <a:blip r:embed="rId1"/>
          <a:stretch/>
        </p:blipFill>
        <p:spPr>
          <a:xfrm>
            <a:off x="709560" y="2376360"/>
            <a:ext cx="561240" cy="693000"/>
          </a:xfrm>
          <a:prstGeom prst="rect">
            <a:avLst/>
          </a:prstGeom>
          <a:ln w="0">
            <a:noFill/>
          </a:ln>
        </p:spPr>
      </p:pic>
      <p:pic>
        <p:nvPicPr>
          <p:cNvPr id="528" name="Google Shape;909;p12" descr="Bob"/>
          <p:cNvPicPr/>
          <p:nvPr/>
        </p:nvPicPr>
        <p:blipFill>
          <a:blip r:embed="rId2"/>
          <a:stretch/>
        </p:blipFill>
        <p:spPr>
          <a:xfrm>
            <a:off x="3129120" y="2771640"/>
            <a:ext cx="675720" cy="689760"/>
          </a:xfrm>
          <a:prstGeom prst="rect">
            <a:avLst/>
          </a:prstGeom>
          <a:ln w="0">
            <a:noFill/>
          </a:ln>
        </p:spPr>
      </p:pic>
      <p:sp>
        <p:nvSpPr>
          <p:cNvPr id="529" name="Google Shape;910;p12"/>
          <p:cNvSpPr/>
          <p:nvPr/>
        </p:nvSpPr>
        <p:spPr>
          <a:xfrm>
            <a:off x="1699560" y="2484360"/>
            <a:ext cx="509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Oi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30" name="Google Shape;911;p12"/>
          <p:cNvSpPr/>
          <p:nvPr/>
        </p:nvSpPr>
        <p:spPr>
          <a:xfrm flipH="1" rot="10800000">
            <a:off x="971640" y="3353040"/>
            <a:ext cx="2085840" cy="36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Google Shape;912;p12"/>
          <p:cNvSpPr/>
          <p:nvPr/>
        </p:nvSpPr>
        <p:spPr>
          <a:xfrm>
            <a:off x="1690200" y="3141720"/>
            <a:ext cx="509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Oi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32" name="Google Shape;913;p12"/>
          <p:cNvSpPr/>
          <p:nvPr/>
        </p:nvSpPr>
        <p:spPr>
          <a:xfrm>
            <a:off x="933120" y="3762360"/>
            <a:ext cx="2161800" cy="43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33" name="Google Shape;914;p12"/>
          <p:cNvGrpSpPr/>
          <p:nvPr/>
        </p:nvGrpSpPr>
        <p:grpSpPr>
          <a:xfrm>
            <a:off x="892440" y="3693960"/>
            <a:ext cx="1953000" cy="699480"/>
            <a:chOff x="892440" y="3693960"/>
            <a:chExt cx="1953000" cy="699480"/>
          </a:xfrm>
        </p:grpSpPr>
        <p:sp>
          <p:nvSpPr>
            <p:cNvPr id="534" name="Google Shape;915;p12"/>
            <p:cNvSpPr/>
            <p:nvPr/>
          </p:nvSpPr>
          <p:spPr>
            <a:xfrm>
              <a:off x="1400040" y="3762360"/>
              <a:ext cx="932760" cy="551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Google Shape;916;p12"/>
            <p:cNvSpPr/>
            <p:nvPr/>
          </p:nvSpPr>
          <p:spPr>
            <a:xfrm>
              <a:off x="892440" y="3693960"/>
              <a:ext cx="1953000" cy="69948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Que horas</a:t>
              </a:r>
              <a:endParaRPr b="0" lang="pt-BR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são, por favor?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536" name="Google Shape;917;p12"/>
          <p:cNvSpPr/>
          <p:nvPr/>
        </p:nvSpPr>
        <p:spPr>
          <a:xfrm flipH="1" rot="10800000">
            <a:off x="1094760" y="4334040"/>
            <a:ext cx="1952280" cy="33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37" name="Google Shape;918;p12"/>
          <p:cNvGrpSpPr/>
          <p:nvPr/>
        </p:nvGrpSpPr>
        <p:grpSpPr>
          <a:xfrm>
            <a:off x="1432800" y="4361040"/>
            <a:ext cx="829800" cy="455400"/>
            <a:chOff x="1432800" y="4361040"/>
            <a:chExt cx="829800" cy="455400"/>
          </a:xfrm>
        </p:grpSpPr>
        <p:sp>
          <p:nvSpPr>
            <p:cNvPr id="538" name="Google Shape;919;p12"/>
            <p:cNvSpPr/>
            <p:nvPr/>
          </p:nvSpPr>
          <p:spPr>
            <a:xfrm>
              <a:off x="1523880" y="4438800"/>
              <a:ext cx="704160" cy="29448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Google Shape;920;p12"/>
            <p:cNvSpPr/>
            <p:nvPr/>
          </p:nvSpPr>
          <p:spPr>
            <a:xfrm>
              <a:off x="1432800" y="4361040"/>
              <a:ext cx="8298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2:00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540" name="Google Shape;921;p12"/>
          <p:cNvSpPr/>
          <p:nvPr/>
        </p:nvSpPr>
        <p:spPr>
          <a:xfrm>
            <a:off x="5175360" y="2655720"/>
            <a:ext cx="16758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sol. conexão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TCP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41" name="Google Shape;922;p12"/>
          <p:cNvSpPr/>
          <p:nvPr/>
        </p:nvSpPr>
        <p:spPr>
          <a:xfrm flipH="1" rot="10800000">
            <a:off x="4943520" y="4648320"/>
            <a:ext cx="2342880" cy="4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Google Shape;923;p12"/>
          <p:cNvSpPr/>
          <p:nvPr/>
        </p:nvSpPr>
        <p:spPr>
          <a:xfrm>
            <a:off x="5219640" y="2981160"/>
            <a:ext cx="1761480" cy="27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Google Shape;924;p12"/>
          <p:cNvSpPr/>
          <p:nvPr/>
        </p:nvSpPr>
        <p:spPr>
          <a:xfrm flipH="1" rot="10800000">
            <a:off x="4895280" y="3476880"/>
            <a:ext cx="2085480" cy="36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4" name="Google Shape;925;p12"/>
          <p:cNvGrpSpPr/>
          <p:nvPr/>
        </p:nvGrpSpPr>
        <p:grpSpPr>
          <a:xfrm>
            <a:off x="5155920" y="3408480"/>
            <a:ext cx="1666800" cy="1004400"/>
            <a:chOff x="5155920" y="3408480"/>
            <a:chExt cx="1666800" cy="1004400"/>
          </a:xfrm>
        </p:grpSpPr>
        <p:sp>
          <p:nvSpPr>
            <p:cNvPr id="545" name="Google Shape;926;p12"/>
            <p:cNvSpPr/>
            <p:nvPr/>
          </p:nvSpPr>
          <p:spPr>
            <a:xfrm>
              <a:off x="5248440" y="3476520"/>
              <a:ext cx="1437480" cy="2851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Google Shape;927;p12"/>
            <p:cNvSpPr/>
            <p:nvPr/>
          </p:nvSpPr>
          <p:spPr>
            <a:xfrm>
              <a:off x="5155920" y="3408480"/>
              <a:ext cx="1666800" cy="1004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resposta de</a:t>
              </a:r>
              <a:endParaRPr b="0" lang="pt-BR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conexão TCP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547" name="Google Shape;928;p12"/>
          <p:cNvSpPr/>
          <p:nvPr/>
        </p:nvSpPr>
        <p:spPr>
          <a:xfrm>
            <a:off x="4943160" y="4086000"/>
            <a:ext cx="2400120" cy="41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8" name="Google Shape;929;p12"/>
          <p:cNvGrpSpPr/>
          <p:nvPr/>
        </p:nvGrpSpPr>
        <p:grpSpPr>
          <a:xfrm>
            <a:off x="5156280" y="4151160"/>
            <a:ext cx="3793320" cy="302760"/>
            <a:chOff x="5156280" y="4151160"/>
            <a:chExt cx="3793320" cy="302760"/>
          </a:xfrm>
        </p:grpSpPr>
        <p:sp>
          <p:nvSpPr>
            <p:cNvPr id="549" name="Google Shape;930;p12"/>
            <p:cNvSpPr/>
            <p:nvPr/>
          </p:nvSpPr>
          <p:spPr>
            <a:xfrm>
              <a:off x="5219640" y="4200480"/>
              <a:ext cx="3332880" cy="1803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Google Shape;931;p12"/>
            <p:cNvSpPr/>
            <p:nvPr/>
          </p:nvSpPr>
          <p:spPr>
            <a:xfrm>
              <a:off x="5156280" y="4151160"/>
              <a:ext cx="37933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Get http://www.awl.com/kurose-ross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551" name="Google Shape;932;p12"/>
          <p:cNvGrpSpPr/>
          <p:nvPr/>
        </p:nvGrpSpPr>
        <p:grpSpPr>
          <a:xfrm>
            <a:off x="5454720" y="4656240"/>
            <a:ext cx="1424160" cy="455400"/>
            <a:chOff x="5454720" y="4656240"/>
            <a:chExt cx="1424160" cy="455400"/>
          </a:xfrm>
        </p:grpSpPr>
        <p:sp>
          <p:nvSpPr>
            <p:cNvPr id="552" name="Google Shape;933;p12"/>
            <p:cNvSpPr/>
            <p:nvPr/>
          </p:nvSpPr>
          <p:spPr>
            <a:xfrm>
              <a:off x="5545080" y="4734000"/>
              <a:ext cx="704160" cy="29448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Google Shape;934;p12"/>
            <p:cNvSpPr/>
            <p:nvPr/>
          </p:nvSpPr>
          <p:spPr>
            <a:xfrm>
              <a:off x="5454720" y="4656240"/>
              <a:ext cx="14241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&lt;arquivo&gt;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554" name="Google Shape;935;p12"/>
          <p:cNvSpPr/>
          <p:nvPr/>
        </p:nvSpPr>
        <p:spPr>
          <a:xfrm>
            <a:off x="4057560" y="1962000"/>
            <a:ext cx="360" cy="38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33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5" name="Google Shape;936;p12"/>
          <p:cNvGrpSpPr/>
          <p:nvPr/>
        </p:nvGrpSpPr>
        <p:grpSpPr>
          <a:xfrm>
            <a:off x="3523680" y="5094360"/>
            <a:ext cx="1050840" cy="455400"/>
            <a:chOff x="3523680" y="5094360"/>
            <a:chExt cx="1050840" cy="455400"/>
          </a:xfrm>
        </p:grpSpPr>
        <p:sp>
          <p:nvSpPr>
            <p:cNvPr id="556" name="Google Shape;937;p12"/>
            <p:cNvSpPr/>
            <p:nvPr/>
          </p:nvSpPr>
          <p:spPr>
            <a:xfrm>
              <a:off x="3595680" y="5191200"/>
              <a:ext cx="646920" cy="256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Google Shape;938;p12"/>
            <p:cNvSpPr/>
            <p:nvPr/>
          </p:nvSpPr>
          <p:spPr>
            <a:xfrm>
              <a:off x="3523680" y="5094360"/>
              <a:ext cx="105084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3333cc"/>
                  </a:solidFill>
                  <a:latin typeface="Comic Sans MS"/>
                  <a:ea typeface="Comic Sans MS"/>
                </a:rPr>
                <a:t>tempo</a:t>
              </a:r>
              <a:endParaRPr b="0" lang="pt-BR" sz="2400" spc="-1" strike="noStrike">
                <a:latin typeface="Arial"/>
              </a:endParaRPr>
            </a:p>
          </p:txBody>
        </p:sp>
      </p:grpSp>
      <p:pic>
        <p:nvPicPr>
          <p:cNvPr id="558" name="Google Shape;939;p12" descr=""/>
          <p:cNvPicPr/>
          <p:nvPr/>
        </p:nvPicPr>
        <p:blipFill>
          <a:blip r:embed="rId3"/>
          <a:stretch/>
        </p:blipFill>
        <p:spPr>
          <a:xfrm>
            <a:off x="4533840" y="2629080"/>
            <a:ext cx="622080" cy="495000"/>
          </a:xfrm>
          <a:prstGeom prst="rect">
            <a:avLst/>
          </a:prstGeom>
          <a:ln w="0">
            <a:noFill/>
          </a:ln>
        </p:spPr>
      </p:pic>
      <p:pic>
        <p:nvPicPr>
          <p:cNvPr id="559" name="" descr=""/>
          <p:cNvPicPr/>
          <p:nvPr/>
        </p:nvPicPr>
        <p:blipFill>
          <a:blip r:embed="rId4"/>
          <a:stretch/>
        </p:blipFill>
        <p:spPr>
          <a:xfrm>
            <a:off x="4533840" y="2629080"/>
            <a:ext cx="609480" cy="4953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1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92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3A2A437-DCAA-4905-B79A-CEB67F53AB9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793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Introdução: Resumo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4" name="PlaceHolder 4"/>
          <p:cNvSpPr>
            <a:spLocks noGrp="1"/>
          </p:cNvSpPr>
          <p:nvPr>
            <p:ph/>
          </p:nvPr>
        </p:nvSpPr>
        <p:spPr>
          <a:xfrm>
            <a:off x="533520" y="1371600"/>
            <a:ext cx="383292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90000"/>
              </a:lnSpc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Foi coberta uma tonelada de material!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visão geral da Internet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que é um protocolo?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borda da rede, núcleo, rede de acesso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Comutação de pacotes vs. Comutação de circuitos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estrutura da Internet/ISPs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desempenho: perda, atraso, vazão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modelos de camadas e de serviços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segurança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história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5" name="PlaceHolder 5"/>
          <p:cNvSpPr>
            <a:spLocks noGrp="1"/>
          </p:cNvSpPr>
          <p:nvPr>
            <p:ph/>
          </p:nvPr>
        </p:nvSpPr>
        <p:spPr>
          <a:xfrm>
            <a:off x="4890960" y="1417680"/>
            <a:ext cx="37234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Esperamos que agora você possua: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contexto, visão geral, “sentimento” do que sejam redes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maior profundidade, detalhes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posteriormente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no curso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Roteiro do Capítulo 1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33520" indent="-53352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1.1 O Que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é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 Internet?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1.2 A Borda (Periferia)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1.3 O Núcleo da Rede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1.4 Atraso, perda e vazão em redes de comutação de pacotes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1.5 Camadas de protocolos e seus modelos de serviços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1.6 Redes sob ameaça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1.7 História das redes de computadores e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219ECB7-BB22-482B-8523-6D39829CF91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B76DF5D-FA4F-4BAF-8FE2-A7DB7DFAEC2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Uma olhada mais de perto na estrutura da rede: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4"/>
          <p:cNvSpPr>
            <a:spLocks noGrp="1"/>
          </p:cNvSpPr>
          <p:nvPr>
            <p:ph/>
          </p:nvPr>
        </p:nvSpPr>
        <p:spPr>
          <a:xfrm>
            <a:off x="533520" y="1600200"/>
            <a:ext cx="4172040" cy="281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Borda da rede: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hospedeiros (</a:t>
            </a:r>
            <a:r>
              <a:rPr b="0" i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hosts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)/sistemas finais: clientes e servidores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Servidores frequentemente em </a:t>
            </a:r>
            <a:r>
              <a:rPr b="0" i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Data Centers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redes de acesso, meio físico: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enlaces de comunicação cabeados e sem fio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núcleo da rede: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Roteadores interconectados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rede de redes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Google Shape;958;p14"/>
          <p:cNvSpPr/>
          <p:nvPr/>
        </p:nvSpPr>
        <p:spPr>
          <a:xfrm>
            <a:off x="6769080" y="2200320"/>
            <a:ext cx="1797840" cy="1674000"/>
          </a:xfrm>
          <a:custGeom>
            <a:avLst/>
            <a:gdLst/>
            <a:ahLst/>
            <a:rect l="l" t="t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Google Shape;959;p14"/>
          <p:cNvSpPr/>
          <p:nvPr/>
        </p:nvSpPr>
        <p:spPr>
          <a:xfrm>
            <a:off x="4889520" y="2057400"/>
            <a:ext cx="1866240" cy="1588320"/>
          </a:xfrm>
          <a:custGeom>
            <a:avLst/>
            <a:gdLst/>
            <a:ahLst/>
            <a:rect l="l" t="t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Google Shape;960;p14"/>
          <p:cNvSpPr/>
          <p:nvPr/>
        </p:nvSpPr>
        <p:spPr>
          <a:xfrm>
            <a:off x="5257800" y="3508200"/>
            <a:ext cx="2974320" cy="2218680"/>
          </a:xfrm>
          <a:custGeom>
            <a:avLst/>
            <a:gdLst/>
            <a:ahLst/>
            <a:rect l="l" t="t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1" name="Google Shape;961;p14"/>
          <p:cNvGrpSpPr/>
          <p:nvPr/>
        </p:nvGrpSpPr>
        <p:grpSpPr>
          <a:xfrm>
            <a:off x="5006880" y="2192400"/>
            <a:ext cx="732960" cy="318240"/>
            <a:chOff x="5006880" y="2192400"/>
            <a:chExt cx="732960" cy="318240"/>
          </a:xfrm>
        </p:grpSpPr>
        <p:sp>
          <p:nvSpPr>
            <p:cNvPr id="572" name="Google Shape;964;p14"/>
            <p:cNvSpPr/>
            <p:nvPr/>
          </p:nvSpPr>
          <p:spPr>
            <a:xfrm flipH="1" rot="10800000">
              <a:off x="5413680" y="2434320"/>
              <a:ext cx="113760" cy="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3" name="Google Shape;965;p14"/>
          <p:cNvGrpSpPr/>
          <p:nvPr/>
        </p:nvGrpSpPr>
        <p:grpSpPr>
          <a:xfrm>
            <a:off x="5006880" y="2787480"/>
            <a:ext cx="732960" cy="318240"/>
            <a:chOff x="5006880" y="2787480"/>
            <a:chExt cx="732960" cy="318240"/>
          </a:xfrm>
        </p:grpSpPr>
        <p:sp>
          <p:nvSpPr>
            <p:cNvPr id="574" name="Google Shape;968;p14"/>
            <p:cNvSpPr/>
            <p:nvPr/>
          </p:nvSpPr>
          <p:spPr>
            <a:xfrm flipH="1" rot="10800000">
              <a:off x="5413680" y="3029760"/>
              <a:ext cx="113760" cy="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5" name="Google Shape;969;p14"/>
          <p:cNvGrpSpPr/>
          <p:nvPr/>
        </p:nvGrpSpPr>
        <p:grpSpPr>
          <a:xfrm>
            <a:off x="5383080" y="2575080"/>
            <a:ext cx="69480" cy="213480"/>
            <a:chOff x="5383080" y="2575080"/>
            <a:chExt cx="69480" cy="213480"/>
          </a:xfrm>
        </p:grpSpPr>
        <p:sp>
          <p:nvSpPr>
            <p:cNvPr id="576" name="Google Shape;970;p14"/>
            <p:cNvSpPr/>
            <p:nvPr/>
          </p:nvSpPr>
          <p:spPr>
            <a:xfrm>
              <a:off x="5383080" y="2575080"/>
              <a:ext cx="63720" cy="5976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Google Shape;971;p14"/>
            <p:cNvSpPr/>
            <p:nvPr/>
          </p:nvSpPr>
          <p:spPr>
            <a:xfrm>
              <a:off x="5385960" y="2651760"/>
              <a:ext cx="63720" cy="5976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Google Shape;972;p14"/>
            <p:cNvSpPr/>
            <p:nvPr/>
          </p:nvSpPr>
          <p:spPr>
            <a:xfrm>
              <a:off x="5388840" y="2728800"/>
              <a:ext cx="63720" cy="5976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9" name="Google Shape;973;p14"/>
          <p:cNvGrpSpPr/>
          <p:nvPr/>
        </p:nvGrpSpPr>
        <p:grpSpPr>
          <a:xfrm>
            <a:off x="5853240" y="3078000"/>
            <a:ext cx="209520" cy="394920"/>
            <a:chOff x="5853240" y="3078000"/>
            <a:chExt cx="209520" cy="394920"/>
          </a:xfrm>
        </p:grpSpPr>
        <p:sp>
          <p:nvSpPr>
            <p:cNvPr id="580" name="Google Shape;974;p14"/>
            <p:cNvSpPr/>
            <p:nvPr/>
          </p:nvSpPr>
          <p:spPr>
            <a:xfrm>
              <a:off x="5853240" y="3382200"/>
              <a:ext cx="208800" cy="9072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Google Shape;975;p14"/>
            <p:cNvSpPr/>
            <p:nvPr/>
          </p:nvSpPr>
          <p:spPr>
            <a:xfrm>
              <a:off x="5959440" y="3080880"/>
              <a:ext cx="95760" cy="30312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Google Shape;976;p14"/>
            <p:cNvSpPr/>
            <p:nvPr/>
          </p:nvSpPr>
          <p:spPr>
            <a:xfrm>
              <a:off x="5854680" y="3166920"/>
              <a:ext cx="132120" cy="30312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Google Shape;977;p14"/>
            <p:cNvSpPr/>
            <p:nvPr/>
          </p:nvSpPr>
          <p:spPr>
            <a:xfrm>
              <a:off x="5853240" y="3078000"/>
              <a:ext cx="208800" cy="9072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Google Shape;978;p14"/>
            <p:cNvSpPr/>
            <p:nvPr/>
          </p:nvSpPr>
          <p:spPr>
            <a:xfrm>
              <a:off x="6062400" y="3084480"/>
              <a:ext cx="360" cy="29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Google Shape;979;p14"/>
            <p:cNvSpPr/>
            <p:nvPr/>
          </p:nvSpPr>
          <p:spPr>
            <a:xfrm flipH="1">
              <a:off x="5987160" y="3381840"/>
              <a:ext cx="74880" cy="8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Google Shape;980;p14"/>
            <p:cNvSpPr/>
            <p:nvPr/>
          </p:nvSpPr>
          <p:spPr>
            <a:xfrm>
              <a:off x="5871240" y="3206880"/>
              <a:ext cx="87120" cy="1742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Google Shape;981;p14"/>
            <p:cNvSpPr/>
            <p:nvPr/>
          </p:nvSpPr>
          <p:spPr>
            <a:xfrm>
              <a:off x="5883840" y="3259800"/>
              <a:ext cx="66240" cy="612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8" name="Google Shape;982;p14"/>
          <p:cNvGrpSpPr/>
          <p:nvPr/>
        </p:nvGrpSpPr>
        <p:grpSpPr>
          <a:xfrm>
            <a:off x="6089760" y="3232800"/>
            <a:ext cx="232200" cy="80280"/>
            <a:chOff x="6089760" y="3232800"/>
            <a:chExt cx="232200" cy="80280"/>
          </a:xfrm>
        </p:grpSpPr>
        <p:sp>
          <p:nvSpPr>
            <p:cNvPr id="589" name="Google Shape;983;p14"/>
            <p:cNvSpPr/>
            <p:nvPr/>
          </p:nvSpPr>
          <p:spPr>
            <a:xfrm rot="16200000">
              <a:off x="6085080" y="3243600"/>
              <a:ext cx="73800" cy="6480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Google Shape;984;p14"/>
            <p:cNvSpPr/>
            <p:nvPr/>
          </p:nvSpPr>
          <p:spPr>
            <a:xfrm rot="16200000">
              <a:off x="6168960" y="3240360"/>
              <a:ext cx="73800" cy="6480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Google Shape;985;p14"/>
            <p:cNvSpPr/>
            <p:nvPr/>
          </p:nvSpPr>
          <p:spPr>
            <a:xfrm rot="16200000">
              <a:off x="6252480" y="3237120"/>
              <a:ext cx="73800" cy="64800"/>
            </a:xfrm>
            <a:prstGeom prst="ellipse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2" name="Google Shape;986;p14"/>
          <p:cNvSpPr/>
          <p:nvPr/>
        </p:nvSpPr>
        <p:spPr>
          <a:xfrm>
            <a:off x="5989320" y="2985840"/>
            <a:ext cx="49500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Google Shape;987;p14"/>
          <p:cNvSpPr/>
          <p:nvPr/>
        </p:nvSpPr>
        <p:spPr>
          <a:xfrm>
            <a:off x="5992560" y="2982600"/>
            <a:ext cx="1440" cy="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Google Shape;988;p14"/>
          <p:cNvSpPr/>
          <p:nvPr/>
        </p:nvSpPr>
        <p:spPr>
          <a:xfrm>
            <a:off x="6487920" y="2981160"/>
            <a:ext cx="1080" cy="8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Google Shape;989;p14"/>
          <p:cNvSpPr/>
          <p:nvPr/>
        </p:nvSpPr>
        <p:spPr>
          <a:xfrm>
            <a:off x="5689440" y="2446200"/>
            <a:ext cx="288720" cy="26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Google Shape;990;p14"/>
          <p:cNvSpPr/>
          <p:nvPr/>
        </p:nvSpPr>
        <p:spPr>
          <a:xfrm flipH="1" rot="10800000">
            <a:off x="5701680" y="2732400"/>
            <a:ext cx="276120" cy="32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Google Shape;991;p14"/>
          <p:cNvSpPr/>
          <p:nvPr/>
        </p:nvSpPr>
        <p:spPr>
          <a:xfrm flipH="1" rot="10800000">
            <a:off x="6229440" y="2818080"/>
            <a:ext cx="1440" cy="16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8" name="Google Shape;992;p14"/>
          <p:cNvGrpSpPr/>
          <p:nvPr/>
        </p:nvGrpSpPr>
        <p:grpSpPr>
          <a:xfrm>
            <a:off x="6348240" y="3056040"/>
            <a:ext cx="209880" cy="394560"/>
            <a:chOff x="6348240" y="3056040"/>
            <a:chExt cx="209880" cy="394560"/>
          </a:xfrm>
        </p:grpSpPr>
        <p:sp>
          <p:nvSpPr>
            <p:cNvPr id="599" name="Google Shape;993;p14"/>
            <p:cNvSpPr/>
            <p:nvPr/>
          </p:nvSpPr>
          <p:spPr>
            <a:xfrm>
              <a:off x="6348240" y="3359880"/>
              <a:ext cx="208800" cy="9072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Google Shape;994;p14"/>
            <p:cNvSpPr/>
            <p:nvPr/>
          </p:nvSpPr>
          <p:spPr>
            <a:xfrm>
              <a:off x="6454440" y="3058560"/>
              <a:ext cx="95760" cy="30312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Google Shape;995;p14"/>
            <p:cNvSpPr/>
            <p:nvPr/>
          </p:nvSpPr>
          <p:spPr>
            <a:xfrm>
              <a:off x="6349680" y="3144960"/>
              <a:ext cx="132120" cy="30312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Google Shape;996;p14"/>
            <p:cNvSpPr/>
            <p:nvPr/>
          </p:nvSpPr>
          <p:spPr>
            <a:xfrm>
              <a:off x="6348240" y="3056040"/>
              <a:ext cx="208800" cy="9072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Google Shape;997;p14"/>
            <p:cNvSpPr/>
            <p:nvPr/>
          </p:nvSpPr>
          <p:spPr>
            <a:xfrm>
              <a:off x="6557760" y="3062160"/>
              <a:ext cx="360" cy="29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Google Shape;998;p14"/>
            <p:cNvSpPr/>
            <p:nvPr/>
          </p:nvSpPr>
          <p:spPr>
            <a:xfrm flipH="1">
              <a:off x="6482520" y="3359520"/>
              <a:ext cx="74880" cy="8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Google Shape;999;p14"/>
            <p:cNvSpPr/>
            <p:nvPr/>
          </p:nvSpPr>
          <p:spPr>
            <a:xfrm>
              <a:off x="6366600" y="3184560"/>
              <a:ext cx="87120" cy="1742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Google Shape;1000;p14"/>
            <p:cNvSpPr/>
            <p:nvPr/>
          </p:nvSpPr>
          <p:spPr>
            <a:xfrm>
              <a:off x="6379200" y="3237480"/>
              <a:ext cx="66240" cy="612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7" name="Google Shape;1001;p14"/>
          <p:cNvGrpSpPr/>
          <p:nvPr/>
        </p:nvGrpSpPr>
        <p:grpSpPr>
          <a:xfrm>
            <a:off x="5391000" y="3675240"/>
            <a:ext cx="479160" cy="924840"/>
            <a:chOff x="5391000" y="3675240"/>
            <a:chExt cx="479160" cy="924840"/>
          </a:xfrm>
        </p:grpSpPr>
        <p:sp>
          <p:nvSpPr>
            <p:cNvPr id="608" name="Google Shape;1003;p14"/>
            <p:cNvSpPr/>
            <p:nvPr/>
          </p:nvSpPr>
          <p:spPr>
            <a:xfrm flipH="1" rot="10800000">
              <a:off x="5797440" y="3921840"/>
              <a:ext cx="72360" cy="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Google Shape;1005;p14"/>
            <p:cNvSpPr/>
            <p:nvPr/>
          </p:nvSpPr>
          <p:spPr>
            <a:xfrm flipH="1" rot="10800000">
              <a:off x="5797440" y="4520880"/>
              <a:ext cx="72360" cy="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10" name="Google Shape;1006;p14"/>
            <p:cNvGrpSpPr/>
            <p:nvPr/>
          </p:nvGrpSpPr>
          <p:grpSpPr>
            <a:xfrm>
              <a:off x="5516640" y="4016520"/>
              <a:ext cx="70200" cy="221760"/>
              <a:chOff x="5516640" y="4016520"/>
              <a:chExt cx="70200" cy="221760"/>
            </a:xfrm>
          </p:grpSpPr>
          <p:sp>
            <p:nvSpPr>
              <p:cNvPr id="611" name="Google Shape;1007;p14"/>
              <p:cNvSpPr/>
              <p:nvPr/>
            </p:nvSpPr>
            <p:spPr>
              <a:xfrm>
                <a:off x="5516640" y="4016520"/>
                <a:ext cx="64800" cy="61920"/>
              </a:xfrm>
              <a:prstGeom prst="ellipse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2" name="Google Shape;1008;p14"/>
              <p:cNvSpPr/>
              <p:nvPr/>
            </p:nvSpPr>
            <p:spPr>
              <a:xfrm>
                <a:off x="5519520" y="4096440"/>
                <a:ext cx="64800" cy="61920"/>
              </a:xfrm>
              <a:prstGeom prst="ellipse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3" name="Google Shape;1009;p14"/>
              <p:cNvSpPr/>
              <p:nvPr/>
            </p:nvSpPr>
            <p:spPr>
              <a:xfrm>
                <a:off x="5522040" y="4176360"/>
                <a:ext cx="64800" cy="61920"/>
              </a:xfrm>
              <a:prstGeom prst="ellipse">
                <a:avLst/>
              </a:prstGeom>
              <a:solidFill>
                <a:schemeClr val="accen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4" name="Google Shape;1010;p14"/>
            <p:cNvSpPr/>
            <p:nvPr/>
          </p:nvSpPr>
          <p:spPr>
            <a:xfrm>
              <a:off x="5864760" y="3918960"/>
              <a:ext cx="360" cy="599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5" name="Google Shape;1013;p14"/>
          <p:cNvSpPr/>
          <p:nvPr/>
        </p:nvSpPr>
        <p:spPr>
          <a:xfrm rot="16200000">
            <a:off x="6061680" y="4778280"/>
            <a:ext cx="62640" cy="644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Google Shape;1014;p14"/>
          <p:cNvSpPr/>
          <p:nvPr/>
        </p:nvSpPr>
        <p:spPr>
          <a:xfrm rot="16200000">
            <a:off x="6146640" y="4775760"/>
            <a:ext cx="62640" cy="6588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Google Shape;1015;p14"/>
          <p:cNvSpPr/>
          <p:nvPr/>
        </p:nvSpPr>
        <p:spPr>
          <a:xfrm rot="16200000">
            <a:off x="6224400" y="4780440"/>
            <a:ext cx="61200" cy="64440"/>
          </a:xfrm>
          <a:prstGeom prst="ellipse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Google Shape;1016;p14"/>
          <p:cNvSpPr/>
          <p:nvPr/>
        </p:nvSpPr>
        <p:spPr>
          <a:xfrm flipH="1" rot="10800000">
            <a:off x="6513120" y="4631040"/>
            <a:ext cx="1080" cy="5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Google Shape;1017;p14"/>
          <p:cNvSpPr/>
          <p:nvPr/>
        </p:nvSpPr>
        <p:spPr>
          <a:xfrm flipH="1" rot="10800000">
            <a:off x="5888880" y="4619880"/>
            <a:ext cx="360" cy="6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Google Shape;1018;p14"/>
          <p:cNvSpPr/>
          <p:nvPr/>
        </p:nvSpPr>
        <p:spPr>
          <a:xfrm flipH="1">
            <a:off x="5890320" y="4625640"/>
            <a:ext cx="62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Google Shape;1019;p14"/>
          <p:cNvSpPr/>
          <p:nvPr/>
        </p:nvSpPr>
        <p:spPr>
          <a:xfrm flipH="1" rot="10800000">
            <a:off x="5870160" y="4251600"/>
            <a:ext cx="932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Google Shape;1020;p14"/>
          <p:cNvSpPr/>
          <p:nvPr/>
        </p:nvSpPr>
        <p:spPr>
          <a:xfrm>
            <a:off x="6472080" y="4297320"/>
            <a:ext cx="302760" cy="38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Google Shape;1021;p14"/>
          <p:cNvSpPr/>
          <p:nvPr/>
        </p:nvSpPr>
        <p:spPr>
          <a:xfrm flipH="1">
            <a:off x="7266600" y="4294080"/>
            <a:ext cx="279000" cy="39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Google Shape;1024;p14"/>
          <p:cNvSpPr/>
          <p:nvPr/>
        </p:nvSpPr>
        <p:spPr>
          <a:xfrm>
            <a:off x="6189840" y="3701880"/>
            <a:ext cx="1353240" cy="304200"/>
          </a:xfrm>
          <a:custGeom>
            <a:avLst/>
            <a:gdLst/>
            <a:ahLst/>
            <a:rect l="l" t="t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5" name="Google Shape;1025;p14"/>
          <p:cNvGrpSpPr/>
          <p:nvPr/>
        </p:nvGrpSpPr>
        <p:grpSpPr>
          <a:xfrm>
            <a:off x="6456240" y="5124600"/>
            <a:ext cx="406080" cy="426240"/>
            <a:chOff x="6456240" y="5124600"/>
            <a:chExt cx="406080" cy="426240"/>
          </a:xfrm>
        </p:grpSpPr>
      </p:grpSp>
      <p:grpSp>
        <p:nvGrpSpPr>
          <p:cNvPr id="626" name="Google Shape;1028;p14"/>
          <p:cNvGrpSpPr/>
          <p:nvPr/>
        </p:nvGrpSpPr>
        <p:grpSpPr>
          <a:xfrm>
            <a:off x="7234200" y="5156280"/>
            <a:ext cx="405720" cy="426240"/>
            <a:chOff x="7234200" y="5156280"/>
            <a:chExt cx="405720" cy="426240"/>
          </a:xfrm>
        </p:grpSpPr>
      </p:grpSp>
      <p:grpSp>
        <p:nvGrpSpPr>
          <p:cNvPr id="627" name="Google Shape;1031;p14"/>
          <p:cNvGrpSpPr/>
          <p:nvPr/>
        </p:nvGrpSpPr>
        <p:grpSpPr>
          <a:xfrm>
            <a:off x="6819840" y="4871880"/>
            <a:ext cx="378720" cy="375480"/>
            <a:chOff x="6819840" y="4871880"/>
            <a:chExt cx="378720" cy="375480"/>
          </a:xfrm>
        </p:grpSpPr>
        <p:sp>
          <p:nvSpPr>
            <p:cNvPr id="628" name="Google Shape;1033;p14"/>
            <p:cNvSpPr/>
            <p:nvPr/>
          </p:nvSpPr>
          <p:spPr>
            <a:xfrm>
              <a:off x="6930000" y="5004000"/>
              <a:ext cx="267120" cy="24336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9" name="Google Shape;1034;p14"/>
          <p:cNvSpPr/>
          <p:nvPr/>
        </p:nvSpPr>
        <p:spPr>
          <a:xfrm>
            <a:off x="7126200" y="4775040"/>
            <a:ext cx="36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0" name="Google Shape;1035;p14"/>
          <p:cNvGrpSpPr/>
          <p:nvPr/>
        </p:nvGrpSpPr>
        <p:grpSpPr>
          <a:xfrm>
            <a:off x="7846920" y="4199040"/>
            <a:ext cx="208080" cy="408600"/>
            <a:chOff x="7846920" y="4199040"/>
            <a:chExt cx="208080" cy="408600"/>
          </a:xfrm>
        </p:grpSpPr>
        <p:sp>
          <p:nvSpPr>
            <p:cNvPr id="631" name="Google Shape;1036;p14"/>
            <p:cNvSpPr/>
            <p:nvPr/>
          </p:nvSpPr>
          <p:spPr>
            <a:xfrm>
              <a:off x="7846920" y="4513680"/>
              <a:ext cx="207360" cy="9396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Google Shape;1037;p14"/>
            <p:cNvSpPr/>
            <p:nvPr/>
          </p:nvSpPr>
          <p:spPr>
            <a:xfrm>
              <a:off x="7952400" y="4201560"/>
              <a:ext cx="95040" cy="31428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Google Shape;1038;p14"/>
            <p:cNvSpPr/>
            <p:nvPr/>
          </p:nvSpPr>
          <p:spPr>
            <a:xfrm>
              <a:off x="7848360" y="4290840"/>
              <a:ext cx="131040" cy="31428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Google Shape;1039;p14"/>
            <p:cNvSpPr/>
            <p:nvPr/>
          </p:nvSpPr>
          <p:spPr>
            <a:xfrm>
              <a:off x="7846920" y="4199040"/>
              <a:ext cx="207360" cy="9396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Google Shape;1040;p14"/>
            <p:cNvSpPr/>
            <p:nvPr/>
          </p:nvSpPr>
          <p:spPr>
            <a:xfrm>
              <a:off x="8054640" y="4205520"/>
              <a:ext cx="360" cy="307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Google Shape;1041;p14"/>
            <p:cNvSpPr/>
            <p:nvPr/>
          </p:nvSpPr>
          <p:spPr>
            <a:xfrm flipH="1">
              <a:off x="7979040" y="4513680"/>
              <a:ext cx="74520" cy="91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Google Shape;1042;p14"/>
            <p:cNvSpPr/>
            <p:nvPr/>
          </p:nvSpPr>
          <p:spPr>
            <a:xfrm>
              <a:off x="7864920" y="4332240"/>
              <a:ext cx="86760" cy="18072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Google Shape;1043;p14"/>
            <p:cNvSpPr/>
            <p:nvPr/>
          </p:nvSpPr>
          <p:spPr>
            <a:xfrm>
              <a:off x="7877520" y="4386960"/>
              <a:ext cx="65880" cy="633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9" name="Google Shape;1044;p14"/>
          <p:cNvGrpSpPr/>
          <p:nvPr/>
        </p:nvGrpSpPr>
        <p:grpSpPr>
          <a:xfrm>
            <a:off x="7834320" y="4643280"/>
            <a:ext cx="208080" cy="408960"/>
            <a:chOff x="7834320" y="4643280"/>
            <a:chExt cx="208080" cy="408960"/>
          </a:xfrm>
        </p:grpSpPr>
        <p:sp>
          <p:nvSpPr>
            <p:cNvPr id="640" name="Google Shape;1045;p14"/>
            <p:cNvSpPr/>
            <p:nvPr/>
          </p:nvSpPr>
          <p:spPr>
            <a:xfrm>
              <a:off x="7834320" y="4958280"/>
              <a:ext cx="207360" cy="9396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Google Shape;1046;p14"/>
            <p:cNvSpPr/>
            <p:nvPr/>
          </p:nvSpPr>
          <p:spPr>
            <a:xfrm>
              <a:off x="7939800" y="4646160"/>
              <a:ext cx="95040" cy="31428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Google Shape;1047;p14"/>
            <p:cNvSpPr/>
            <p:nvPr/>
          </p:nvSpPr>
          <p:spPr>
            <a:xfrm>
              <a:off x="7835760" y="4735440"/>
              <a:ext cx="131040" cy="31428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Google Shape;1048;p14"/>
            <p:cNvSpPr/>
            <p:nvPr/>
          </p:nvSpPr>
          <p:spPr>
            <a:xfrm>
              <a:off x="7834320" y="4643280"/>
              <a:ext cx="207360" cy="9396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Google Shape;1049;p14"/>
            <p:cNvSpPr/>
            <p:nvPr/>
          </p:nvSpPr>
          <p:spPr>
            <a:xfrm>
              <a:off x="8042040" y="4649760"/>
              <a:ext cx="360" cy="308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Google Shape;1050;p14"/>
            <p:cNvSpPr/>
            <p:nvPr/>
          </p:nvSpPr>
          <p:spPr>
            <a:xfrm flipH="1">
              <a:off x="7966440" y="4958280"/>
              <a:ext cx="74520" cy="9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Google Shape;1051;p14"/>
            <p:cNvSpPr/>
            <p:nvPr/>
          </p:nvSpPr>
          <p:spPr>
            <a:xfrm>
              <a:off x="7852320" y="4776840"/>
              <a:ext cx="86760" cy="18072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Google Shape;1052;p14"/>
            <p:cNvSpPr/>
            <p:nvPr/>
          </p:nvSpPr>
          <p:spPr>
            <a:xfrm>
              <a:off x="7864920" y="4831560"/>
              <a:ext cx="65880" cy="6336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8" name="Google Shape;1053;p14"/>
          <p:cNvSpPr/>
          <p:nvPr/>
        </p:nvSpPr>
        <p:spPr>
          <a:xfrm flipH="1" rot="10800000">
            <a:off x="7765200" y="4267440"/>
            <a:ext cx="360" cy="61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Google Shape;1054;p14"/>
          <p:cNvSpPr/>
          <p:nvPr/>
        </p:nvSpPr>
        <p:spPr>
          <a:xfrm>
            <a:off x="7762680" y="4876560"/>
            <a:ext cx="102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Google Shape;1055;p14"/>
          <p:cNvSpPr/>
          <p:nvPr/>
        </p:nvSpPr>
        <p:spPr>
          <a:xfrm>
            <a:off x="7759440" y="4400280"/>
            <a:ext cx="88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Google Shape;1056;p14"/>
          <p:cNvSpPr/>
          <p:nvPr/>
        </p:nvSpPr>
        <p:spPr>
          <a:xfrm flipH="1" rot="10800000">
            <a:off x="6482880" y="2497320"/>
            <a:ext cx="458280" cy="2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Google Shape;1057;p14"/>
          <p:cNvSpPr/>
          <p:nvPr/>
        </p:nvSpPr>
        <p:spPr>
          <a:xfrm>
            <a:off x="7418160" y="2481120"/>
            <a:ext cx="485640" cy="2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Google Shape;1058;p14"/>
          <p:cNvSpPr/>
          <p:nvPr/>
        </p:nvSpPr>
        <p:spPr>
          <a:xfrm flipH="1">
            <a:off x="7936560" y="2817720"/>
            <a:ext cx="240840" cy="68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Google Shape;1059;p14"/>
          <p:cNvSpPr/>
          <p:nvPr/>
        </p:nvSpPr>
        <p:spPr>
          <a:xfrm>
            <a:off x="7167240" y="2593800"/>
            <a:ext cx="36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Google Shape;1060;p14"/>
          <p:cNvSpPr/>
          <p:nvPr/>
        </p:nvSpPr>
        <p:spPr>
          <a:xfrm>
            <a:off x="7192800" y="3241440"/>
            <a:ext cx="534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Google Shape;1061;p14"/>
          <p:cNvSpPr/>
          <p:nvPr/>
        </p:nvSpPr>
        <p:spPr>
          <a:xfrm flipH="1">
            <a:off x="7653240" y="3706560"/>
            <a:ext cx="266400" cy="36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Google Shape;1062;p14"/>
          <p:cNvSpPr/>
          <p:nvPr/>
        </p:nvSpPr>
        <p:spPr>
          <a:xfrm flipH="1">
            <a:off x="7426080" y="2786040"/>
            <a:ext cx="560160" cy="38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Google Shape;1063;p14"/>
          <p:cNvSpPr/>
          <p:nvPr/>
        </p:nvSpPr>
        <p:spPr>
          <a:xfrm flipH="1">
            <a:off x="7435080" y="2225520"/>
            <a:ext cx="350280" cy="2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Google Shape;1064;p14"/>
          <p:cNvSpPr/>
          <p:nvPr/>
        </p:nvSpPr>
        <p:spPr>
          <a:xfrm flipH="1">
            <a:off x="8152560" y="2401560"/>
            <a:ext cx="201240" cy="17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0" name="Google Shape;1065;p14"/>
          <p:cNvGrpSpPr/>
          <p:nvPr/>
        </p:nvGrpSpPr>
        <p:grpSpPr>
          <a:xfrm>
            <a:off x="5964120" y="2593800"/>
            <a:ext cx="501840" cy="232560"/>
            <a:chOff x="5964120" y="2593800"/>
            <a:chExt cx="501840" cy="232560"/>
          </a:xfrm>
        </p:grpSpPr>
        <p:sp>
          <p:nvSpPr>
            <p:cNvPr id="661" name="Google Shape;1066;p14"/>
            <p:cNvSpPr/>
            <p:nvPr/>
          </p:nvSpPr>
          <p:spPr>
            <a:xfrm>
              <a:off x="5968440" y="2697840"/>
              <a:ext cx="4968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Google Shape;1067;p14"/>
            <p:cNvSpPr/>
            <p:nvPr/>
          </p:nvSpPr>
          <p:spPr>
            <a:xfrm>
              <a:off x="5968080" y="268704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Google Shape;1068;p14"/>
            <p:cNvSpPr/>
            <p:nvPr/>
          </p:nvSpPr>
          <p:spPr>
            <a:xfrm>
              <a:off x="6465600" y="268704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Google Shape;1069;p14"/>
            <p:cNvSpPr/>
            <p:nvPr/>
          </p:nvSpPr>
          <p:spPr>
            <a:xfrm>
              <a:off x="5968440" y="2687400"/>
              <a:ext cx="49248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Google Shape;1070;p14"/>
            <p:cNvSpPr/>
            <p:nvPr/>
          </p:nvSpPr>
          <p:spPr>
            <a:xfrm>
              <a:off x="5964120" y="2593800"/>
              <a:ext cx="4968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6" name="Google Shape;1071;p14"/>
            <p:cNvGrpSpPr/>
            <p:nvPr/>
          </p:nvGrpSpPr>
          <p:grpSpPr>
            <a:xfrm>
              <a:off x="6084000" y="2627640"/>
              <a:ext cx="246240" cy="87840"/>
              <a:chOff x="6084000" y="2627640"/>
              <a:chExt cx="246240" cy="87840"/>
            </a:xfrm>
          </p:grpSpPr>
          <p:sp>
            <p:nvSpPr>
              <p:cNvPr id="667" name="Google Shape;1072;p14"/>
              <p:cNvSpPr/>
              <p:nvPr/>
            </p:nvSpPr>
            <p:spPr>
              <a:xfrm flipH="1" rot="10800000">
                <a:off x="6083640" y="262764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8" name="Google Shape;1073;p14"/>
              <p:cNvSpPr/>
              <p:nvPr/>
            </p:nvSpPr>
            <p:spPr>
              <a:xfrm>
                <a:off x="6253200" y="271512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9" name="Google Shape;1074;p14"/>
              <p:cNvSpPr/>
              <p:nvPr/>
            </p:nvSpPr>
            <p:spPr>
              <a:xfrm>
                <a:off x="6165000" y="262908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70" name="Google Shape;1075;p14"/>
            <p:cNvGrpSpPr/>
            <p:nvPr/>
          </p:nvGrpSpPr>
          <p:grpSpPr>
            <a:xfrm>
              <a:off x="6084000" y="2625840"/>
              <a:ext cx="246240" cy="87480"/>
              <a:chOff x="6084000" y="2625840"/>
              <a:chExt cx="246240" cy="87480"/>
            </a:xfrm>
          </p:grpSpPr>
          <p:sp>
            <p:nvSpPr>
              <p:cNvPr id="671" name="Google Shape;1076;p14"/>
              <p:cNvSpPr/>
              <p:nvPr/>
            </p:nvSpPr>
            <p:spPr>
              <a:xfrm>
                <a:off x="6084000" y="271188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2" name="Google Shape;1077;p14"/>
              <p:cNvSpPr/>
              <p:nvPr/>
            </p:nvSpPr>
            <p:spPr>
              <a:xfrm>
                <a:off x="6253200" y="262584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3" name="Google Shape;1078;p14"/>
              <p:cNvSpPr/>
              <p:nvPr/>
            </p:nvSpPr>
            <p:spPr>
              <a:xfrm flipH="1" rot="10800000">
                <a:off x="6164640" y="262620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74" name="Google Shape;1079;p14"/>
          <p:cNvGrpSpPr/>
          <p:nvPr/>
        </p:nvGrpSpPr>
        <p:grpSpPr>
          <a:xfrm>
            <a:off x="6916680" y="2365200"/>
            <a:ext cx="501840" cy="232560"/>
            <a:chOff x="6916680" y="2365200"/>
            <a:chExt cx="501840" cy="232560"/>
          </a:xfrm>
        </p:grpSpPr>
        <p:sp>
          <p:nvSpPr>
            <p:cNvPr id="675" name="Google Shape;1080;p14"/>
            <p:cNvSpPr/>
            <p:nvPr/>
          </p:nvSpPr>
          <p:spPr>
            <a:xfrm>
              <a:off x="6921000" y="2469240"/>
              <a:ext cx="4968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Google Shape;1081;p14"/>
            <p:cNvSpPr/>
            <p:nvPr/>
          </p:nvSpPr>
          <p:spPr>
            <a:xfrm>
              <a:off x="6920640" y="245844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Google Shape;1082;p14"/>
            <p:cNvSpPr/>
            <p:nvPr/>
          </p:nvSpPr>
          <p:spPr>
            <a:xfrm>
              <a:off x="7418160" y="245844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Google Shape;1083;p14"/>
            <p:cNvSpPr/>
            <p:nvPr/>
          </p:nvSpPr>
          <p:spPr>
            <a:xfrm>
              <a:off x="6921000" y="2458800"/>
              <a:ext cx="49248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Google Shape;1084;p14"/>
            <p:cNvSpPr/>
            <p:nvPr/>
          </p:nvSpPr>
          <p:spPr>
            <a:xfrm>
              <a:off x="6916680" y="2365200"/>
              <a:ext cx="4968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80" name="Google Shape;1085;p14"/>
            <p:cNvGrpSpPr/>
            <p:nvPr/>
          </p:nvGrpSpPr>
          <p:grpSpPr>
            <a:xfrm>
              <a:off x="7036560" y="2399040"/>
              <a:ext cx="246240" cy="87840"/>
              <a:chOff x="7036560" y="2399040"/>
              <a:chExt cx="246240" cy="87840"/>
            </a:xfrm>
          </p:grpSpPr>
          <p:sp>
            <p:nvSpPr>
              <p:cNvPr id="681" name="Google Shape;1086;p14"/>
              <p:cNvSpPr/>
              <p:nvPr/>
            </p:nvSpPr>
            <p:spPr>
              <a:xfrm flipH="1" rot="10800000">
                <a:off x="7036200" y="239904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2" name="Google Shape;1087;p14"/>
              <p:cNvSpPr/>
              <p:nvPr/>
            </p:nvSpPr>
            <p:spPr>
              <a:xfrm>
                <a:off x="7205400" y="2486520"/>
                <a:ext cx="774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3" name="Google Shape;1088;p14"/>
              <p:cNvSpPr/>
              <p:nvPr/>
            </p:nvSpPr>
            <p:spPr>
              <a:xfrm>
                <a:off x="7117560" y="240048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84" name="Google Shape;1089;p14"/>
            <p:cNvGrpSpPr/>
            <p:nvPr/>
          </p:nvGrpSpPr>
          <p:grpSpPr>
            <a:xfrm>
              <a:off x="7036560" y="2397240"/>
              <a:ext cx="246240" cy="87480"/>
              <a:chOff x="7036560" y="2397240"/>
              <a:chExt cx="246240" cy="87480"/>
            </a:xfrm>
          </p:grpSpPr>
          <p:sp>
            <p:nvSpPr>
              <p:cNvPr id="685" name="Google Shape;1090;p14"/>
              <p:cNvSpPr/>
              <p:nvPr/>
            </p:nvSpPr>
            <p:spPr>
              <a:xfrm>
                <a:off x="7036560" y="248328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6" name="Google Shape;1091;p14"/>
              <p:cNvSpPr/>
              <p:nvPr/>
            </p:nvSpPr>
            <p:spPr>
              <a:xfrm>
                <a:off x="7205400" y="2397240"/>
                <a:ext cx="774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7" name="Google Shape;1092;p14"/>
              <p:cNvSpPr/>
              <p:nvPr/>
            </p:nvSpPr>
            <p:spPr>
              <a:xfrm flipH="1" rot="10800000">
                <a:off x="7117200" y="239760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88" name="Google Shape;1093;p14"/>
          <p:cNvGrpSpPr/>
          <p:nvPr/>
        </p:nvGrpSpPr>
        <p:grpSpPr>
          <a:xfrm>
            <a:off x="6934320" y="3022560"/>
            <a:ext cx="501840" cy="232560"/>
            <a:chOff x="6934320" y="3022560"/>
            <a:chExt cx="501840" cy="232560"/>
          </a:xfrm>
        </p:grpSpPr>
        <p:sp>
          <p:nvSpPr>
            <p:cNvPr id="689" name="Google Shape;1094;p14"/>
            <p:cNvSpPr/>
            <p:nvPr/>
          </p:nvSpPr>
          <p:spPr>
            <a:xfrm>
              <a:off x="6938280" y="3126600"/>
              <a:ext cx="4968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Google Shape;1095;p14"/>
            <p:cNvSpPr/>
            <p:nvPr/>
          </p:nvSpPr>
          <p:spPr>
            <a:xfrm>
              <a:off x="6938280" y="311580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Google Shape;1096;p14"/>
            <p:cNvSpPr/>
            <p:nvPr/>
          </p:nvSpPr>
          <p:spPr>
            <a:xfrm>
              <a:off x="7435800" y="311580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Google Shape;1097;p14"/>
            <p:cNvSpPr/>
            <p:nvPr/>
          </p:nvSpPr>
          <p:spPr>
            <a:xfrm>
              <a:off x="6938280" y="3115800"/>
              <a:ext cx="49248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Google Shape;1098;p14"/>
            <p:cNvSpPr/>
            <p:nvPr/>
          </p:nvSpPr>
          <p:spPr>
            <a:xfrm>
              <a:off x="6934320" y="3022560"/>
              <a:ext cx="4968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94" name="Google Shape;1099;p14"/>
            <p:cNvGrpSpPr/>
            <p:nvPr/>
          </p:nvGrpSpPr>
          <p:grpSpPr>
            <a:xfrm>
              <a:off x="7054200" y="3056040"/>
              <a:ext cx="245880" cy="88200"/>
              <a:chOff x="7054200" y="3056040"/>
              <a:chExt cx="245880" cy="88200"/>
            </a:xfrm>
          </p:grpSpPr>
          <p:sp>
            <p:nvSpPr>
              <p:cNvPr id="695" name="Google Shape;1100;p14"/>
              <p:cNvSpPr/>
              <p:nvPr/>
            </p:nvSpPr>
            <p:spPr>
              <a:xfrm flipH="1" rot="10800000">
                <a:off x="7054200" y="305604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" name="Google Shape;1101;p14"/>
              <p:cNvSpPr/>
              <p:nvPr/>
            </p:nvSpPr>
            <p:spPr>
              <a:xfrm>
                <a:off x="7223040" y="314388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7" name="Google Shape;1102;p14"/>
              <p:cNvSpPr/>
              <p:nvPr/>
            </p:nvSpPr>
            <p:spPr>
              <a:xfrm>
                <a:off x="7134840" y="3057480"/>
                <a:ext cx="9144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8" name="Google Shape;1103;p14"/>
            <p:cNvGrpSpPr/>
            <p:nvPr/>
          </p:nvGrpSpPr>
          <p:grpSpPr>
            <a:xfrm>
              <a:off x="7053840" y="3054600"/>
              <a:ext cx="246240" cy="87480"/>
              <a:chOff x="7053840" y="3054600"/>
              <a:chExt cx="246240" cy="87480"/>
            </a:xfrm>
          </p:grpSpPr>
          <p:sp>
            <p:nvSpPr>
              <p:cNvPr id="699" name="Google Shape;1104;p14"/>
              <p:cNvSpPr/>
              <p:nvPr/>
            </p:nvSpPr>
            <p:spPr>
              <a:xfrm>
                <a:off x="7053840" y="314064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0" name="Google Shape;1105;p14"/>
              <p:cNvSpPr/>
              <p:nvPr/>
            </p:nvSpPr>
            <p:spPr>
              <a:xfrm>
                <a:off x="7223040" y="305460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1" name="Google Shape;1106;p14"/>
              <p:cNvSpPr/>
              <p:nvPr/>
            </p:nvSpPr>
            <p:spPr>
              <a:xfrm flipH="1" rot="10800000">
                <a:off x="7135200" y="3054960"/>
                <a:ext cx="9144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02" name="Google Shape;1107;p14"/>
          <p:cNvGrpSpPr/>
          <p:nvPr/>
        </p:nvGrpSpPr>
        <p:grpSpPr>
          <a:xfrm>
            <a:off x="7904160" y="2573280"/>
            <a:ext cx="500400" cy="232560"/>
            <a:chOff x="7904160" y="2573280"/>
            <a:chExt cx="500400" cy="232560"/>
          </a:xfrm>
        </p:grpSpPr>
        <p:sp>
          <p:nvSpPr>
            <p:cNvPr id="703" name="Google Shape;1108;p14"/>
            <p:cNvSpPr/>
            <p:nvPr/>
          </p:nvSpPr>
          <p:spPr>
            <a:xfrm>
              <a:off x="7908480" y="2677320"/>
              <a:ext cx="4950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Google Shape;1109;p14"/>
            <p:cNvSpPr/>
            <p:nvPr/>
          </p:nvSpPr>
          <p:spPr>
            <a:xfrm>
              <a:off x="7908120" y="266652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Google Shape;1110;p14"/>
            <p:cNvSpPr/>
            <p:nvPr/>
          </p:nvSpPr>
          <p:spPr>
            <a:xfrm>
              <a:off x="8404200" y="266652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Google Shape;1111;p14"/>
            <p:cNvSpPr/>
            <p:nvPr/>
          </p:nvSpPr>
          <p:spPr>
            <a:xfrm>
              <a:off x="7908480" y="2666520"/>
              <a:ext cx="49104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Google Shape;1112;p14"/>
            <p:cNvSpPr/>
            <p:nvPr/>
          </p:nvSpPr>
          <p:spPr>
            <a:xfrm>
              <a:off x="7904160" y="2573280"/>
              <a:ext cx="4950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8" name="Google Shape;1113;p14"/>
            <p:cNvGrpSpPr/>
            <p:nvPr/>
          </p:nvGrpSpPr>
          <p:grpSpPr>
            <a:xfrm>
              <a:off x="8023320" y="2606760"/>
              <a:ext cx="245520" cy="88200"/>
              <a:chOff x="8023320" y="2606760"/>
              <a:chExt cx="245520" cy="88200"/>
            </a:xfrm>
          </p:grpSpPr>
          <p:sp>
            <p:nvSpPr>
              <p:cNvPr id="709" name="Google Shape;1114;p14"/>
              <p:cNvSpPr/>
              <p:nvPr/>
            </p:nvSpPr>
            <p:spPr>
              <a:xfrm flipH="1" rot="10800000">
                <a:off x="8022960" y="260676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" name="Google Shape;1115;p14"/>
              <p:cNvSpPr/>
              <p:nvPr/>
            </p:nvSpPr>
            <p:spPr>
              <a:xfrm>
                <a:off x="8192160" y="2694600"/>
                <a:ext cx="766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1" name="Google Shape;1116;p14"/>
              <p:cNvSpPr/>
              <p:nvPr/>
            </p:nvSpPr>
            <p:spPr>
              <a:xfrm>
                <a:off x="8104320" y="2608200"/>
                <a:ext cx="9072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12" name="Google Shape;1117;p14"/>
            <p:cNvGrpSpPr/>
            <p:nvPr/>
          </p:nvGrpSpPr>
          <p:grpSpPr>
            <a:xfrm>
              <a:off x="8023320" y="2605320"/>
              <a:ext cx="245520" cy="87480"/>
              <a:chOff x="8023320" y="2605320"/>
              <a:chExt cx="245520" cy="87480"/>
            </a:xfrm>
          </p:grpSpPr>
          <p:sp>
            <p:nvSpPr>
              <p:cNvPr id="713" name="Google Shape;1118;p14"/>
              <p:cNvSpPr/>
              <p:nvPr/>
            </p:nvSpPr>
            <p:spPr>
              <a:xfrm>
                <a:off x="8023320" y="269136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4" name="Google Shape;1119;p14"/>
              <p:cNvSpPr/>
              <p:nvPr/>
            </p:nvSpPr>
            <p:spPr>
              <a:xfrm>
                <a:off x="8192160" y="2605320"/>
                <a:ext cx="766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5" name="Google Shape;1120;p14"/>
              <p:cNvSpPr/>
              <p:nvPr/>
            </p:nvSpPr>
            <p:spPr>
              <a:xfrm flipH="1" rot="10800000">
                <a:off x="8104680" y="2605680"/>
                <a:ext cx="9072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16" name="Google Shape;1121;p14"/>
          <p:cNvGrpSpPr/>
          <p:nvPr/>
        </p:nvGrpSpPr>
        <p:grpSpPr>
          <a:xfrm>
            <a:off x="7710480" y="3470400"/>
            <a:ext cx="501840" cy="232560"/>
            <a:chOff x="7710480" y="3470400"/>
            <a:chExt cx="501840" cy="232560"/>
          </a:xfrm>
        </p:grpSpPr>
        <p:sp>
          <p:nvSpPr>
            <p:cNvPr id="717" name="Google Shape;1122;p14"/>
            <p:cNvSpPr/>
            <p:nvPr/>
          </p:nvSpPr>
          <p:spPr>
            <a:xfrm>
              <a:off x="7714800" y="3574440"/>
              <a:ext cx="4968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Google Shape;1123;p14"/>
            <p:cNvSpPr/>
            <p:nvPr/>
          </p:nvSpPr>
          <p:spPr>
            <a:xfrm>
              <a:off x="7714440" y="356328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Google Shape;1124;p14"/>
            <p:cNvSpPr/>
            <p:nvPr/>
          </p:nvSpPr>
          <p:spPr>
            <a:xfrm>
              <a:off x="8211960" y="356328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Google Shape;1125;p14"/>
            <p:cNvSpPr/>
            <p:nvPr/>
          </p:nvSpPr>
          <p:spPr>
            <a:xfrm>
              <a:off x="7714800" y="3563640"/>
              <a:ext cx="49248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Google Shape;1126;p14"/>
            <p:cNvSpPr/>
            <p:nvPr/>
          </p:nvSpPr>
          <p:spPr>
            <a:xfrm>
              <a:off x="7710480" y="3470400"/>
              <a:ext cx="4968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22" name="Google Shape;1127;p14"/>
            <p:cNvGrpSpPr/>
            <p:nvPr/>
          </p:nvGrpSpPr>
          <p:grpSpPr>
            <a:xfrm>
              <a:off x="7830360" y="3503880"/>
              <a:ext cx="246240" cy="87840"/>
              <a:chOff x="7830360" y="3503880"/>
              <a:chExt cx="246240" cy="87840"/>
            </a:xfrm>
          </p:grpSpPr>
          <p:sp>
            <p:nvSpPr>
              <p:cNvPr id="723" name="Google Shape;1128;p14"/>
              <p:cNvSpPr/>
              <p:nvPr/>
            </p:nvSpPr>
            <p:spPr>
              <a:xfrm flipH="1" rot="10800000">
                <a:off x="7830360" y="350388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" name="Google Shape;1129;p14"/>
              <p:cNvSpPr/>
              <p:nvPr/>
            </p:nvSpPr>
            <p:spPr>
              <a:xfrm>
                <a:off x="7999200" y="3591360"/>
                <a:ext cx="774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5" name="Google Shape;1130;p14"/>
              <p:cNvSpPr/>
              <p:nvPr/>
            </p:nvSpPr>
            <p:spPr>
              <a:xfrm>
                <a:off x="7911360" y="350532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6" name="Google Shape;1131;p14"/>
            <p:cNvGrpSpPr/>
            <p:nvPr/>
          </p:nvGrpSpPr>
          <p:grpSpPr>
            <a:xfrm>
              <a:off x="7830000" y="3502080"/>
              <a:ext cx="246600" cy="87840"/>
              <a:chOff x="7830000" y="3502080"/>
              <a:chExt cx="246600" cy="87840"/>
            </a:xfrm>
          </p:grpSpPr>
          <p:sp>
            <p:nvSpPr>
              <p:cNvPr id="727" name="Google Shape;1132;p14"/>
              <p:cNvSpPr/>
              <p:nvPr/>
            </p:nvSpPr>
            <p:spPr>
              <a:xfrm>
                <a:off x="7830000" y="358848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8" name="Google Shape;1133;p14"/>
              <p:cNvSpPr/>
              <p:nvPr/>
            </p:nvSpPr>
            <p:spPr>
              <a:xfrm>
                <a:off x="7999200" y="3502080"/>
                <a:ext cx="774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" name="Google Shape;1134;p14"/>
              <p:cNvSpPr/>
              <p:nvPr/>
            </p:nvSpPr>
            <p:spPr>
              <a:xfrm flipH="1" rot="10800000">
                <a:off x="7911000" y="3502440"/>
                <a:ext cx="9108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30" name="Google Shape;1135;p14"/>
          <p:cNvGrpSpPr/>
          <p:nvPr/>
        </p:nvGrpSpPr>
        <p:grpSpPr>
          <a:xfrm>
            <a:off x="7377120" y="4054320"/>
            <a:ext cx="501840" cy="234360"/>
            <a:chOff x="7377120" y="4054320"/>
            <a:chExt cx="501840" cy="234360"/>
          </a:xfrm>
        </p:grpSpPr>
        <p:sp>
          <p:nvSpPr>
            <p:cNvPr id="731" name="Google Shape;1136;p14"/>
            <p:cNvSpPr/>
            <p:nvPr/>
          </p:nvSpPr>
          <p:spPr>
            <a:xfrm>
              <a:off x="7381440" y="4159080"/>
              <a:ext cx="496800" cy="12960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Google Shape;1137;p14"/>
            <p:cNvSpPr/>
            <p:nvPr/>
          </p:nvSpPr>
          <p:spPr>
            <a:xfrm>
              <a:off x="7381080" y="4148280"/>
              <a:ext cx="360" cy="80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Google Shape;1138;p14"/>
            <p:cNvSpPr/>
            <p:nvPr/>
          </p:nvSpPr>
          <p:spPr>
            <a:xfrm>
              <a:off x="7878600" y="4148280"/>
              <a:ext cx="360" cy="80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Google Shape;1139;p14"/>
            <p:cNvSpPr/>
            <p:nvPr/>
          </p:nvSpPr>
          <p:spPr>
            <a:xfrm>
              <a:off x="7381440" y="4148280"/>
              <a:ext cx="492480" cy="7848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Google Shape;1140;p14"/>
            <p:cNvSpPr/>
            <p:nvPr/>
          </p:nvSpPr>
          <p:spPr>
            <a:xfrm>
              <a:off x="7377120" y="4054320"/>
              <a:ext cx="496800" cy="15084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36" name="Google Shape;1141;p14"/>
            <p:cNvGrpSpPr/>
            <p:nvPr/>
          </p:nvGrpSpPr>
          <p:grpSpPr>
            <a:xfrm>
              <a:off x="7497000" y="4088160"/>
              <a:ext cx="245880" cy="88560"/>
              <a:chOff x="7497000" y="4088160"/>
              <a:chExt cx="245880" cy="88560"/>
            </a:xfrm>
          </p:grpSpPr>
          <p:sp>
            <p:nvSpPr>
              <p:cNvPr id="737" name="Google Shape;1142;p14"/>
              <p:cNvSpPr/>
              <p:nvPr/>
            </p:nvSpPr>
            <p:spPr>
              <a:xfrm flipH="1" rot="10800000">
                <a:off x="7497000" y="408816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8" name="Google Shape;1143;p14"/>
              <p:cNvSpPr/>
              <p:nvPr/>
            </p:nvSpPr>
            <p:spPr>
              <a:xfrm>
                <a:off x="7665840" y="417636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9" name="Google Shape;1144;p14"/>
              <p:cNvSpPr/>
              <p:nvPr/>
            </p:nvSpPr>
            <p:spPr>
              <a:xfrm>
                <a:off x="7577640" y="4089600"/>
                <a:ext cx="91440" cy="86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40" name="Google Shape;1145;p14"/>
            <p:cNvGrpSpPr/>
            <p:nvPr/>
          </p:nvGrpSpPr>
          <p:grpSpPr>
            <a:xfrm>
              <a:off x="7496640" y="4086360"/>
              <a:ext cx="246240" cy="88560"/>
              <a:chOff x="7496640" y="4086360"/>
              <a:chExt cx="246240" cy="88560"/>
            </a:xfrm>
          </p:grpSpPr>
          <p:sp>
            <p:nvSpPr>
              <p:cNvPr id="741" name="Google Shape;1146;p14"/>
              <p:cNvSpPr/>
              <p:nvPr/>
            </p:nvSpPr>
            <p:spPr>
              <a:xfrm>
                <a:off x="7496640" y="417348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2" name="Google Shape;1147;p14"/>
              <p:cNvSpPr/>
              <p:nvPr/>
            </p:nvSpPr>
            <p:spPr>
              <a:xfrm>
                <a:off x="7665840" y="408636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3" name="Google Shape;1148;p14"/>
              <p:cNvSpPr/>
              <p:nvPr/>
            </p:nvSpPr>
            <p:spPr>
              <a:xfrm flipH="1" rot="10800000">
                <a:off x="7578000" y="4086720"/>
                <a:ext cx="91440" cy="86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44" name="Google Shape;1149;p14"/>
          <p:cNvGrpSpPr/>
          <p:nvPr/>
        </p:nvGrpSpPr>
        <p:grpSpPr>
          <a:xfrm>
            <a:off x="6767640" y="4543560"/>
            <a:ext cx="500040" cy="232560"/>
            <a:chOff x="6767640" y="4543560"/>
            <a:chExt cx="500040" cy="232560"/>
          </a:xfrm>
        </p:grpSpPr>
        <p:sp>
          <p:nvSpPr>
            <p:cNvPr id="745" name="Google Shape;1150;p14"/>
            <p:cNvSpPr/>
            <p:nvPr/>
          </p:nvSpPr>
          <p:spPr>
            <a:xfrm>
              <a:off x="6771600" y="4647600"/>
              <a:ext cx="4950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Google Shape;1151;p14"/>
            <p:cNvSpPr/>
            <p:nvPr/>
          </p:nvSpPr>
          <p:spPr>
            <a:xfrm>
              <a:off x="6771600" y="463644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Google Shape;1152;p14"/>
            <p:cNvSpPr/>
            <p:nvPr/>
          </p:nvSpPr>
          <p:spPr>
            <a:xfrm>
              <a:off x="7267320" y="463644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Google Shape;1153;p14"/>
            <p:cNvSpPr/>
            <p:nvPr/>
          </p:nvSpPr>
          <p:spPr>
            <a:xfrm>
              <a:off x="6771600" y="4636800"/>
              <a:ext cx="49104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Google Shape;1154;p14"/>
            <p:cNvSpPr/>
            <p:nvPr/>
          </p:nvSpPr>
          <p:spPr>
            <a:xfrm>
              <a:off x="6767640" y="4543560"/>
              <a:ext cx="4950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50" name="Google Shape;1155;p14"/>
            <p:cNvGrpSpPr/>
            <p:nvPr/>
          </p:nvGrpSpPr>
          <p:grpSpPr>
            <a:xfrm>
              <a:off x="6886800" y="4577040"/>
              <a:ext cx="245520" cy="87840"/>
              <a:chOff x="6886800" y="4577040"/>
              <a:chExt cx="245520" cy="87840"/>
            </a:xfrm>
          </p:grpSpPr>
          <p:sp>
            <p:nvSpPr>
              <p:cNvPr id="751" name="Google Shape;1156;p14"/>
              <p:cNvSpPr/>
              <p:nvPr/>
            </p:nvSpPr>
            <p:spPr>
              <a:xfrm flipH="1" rot="10800000">
                <a:off x="6886440" y="457704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2" name="Google Shape;1157;p14"/>
              <p:cNvSpPr/>
              <p:nvPr/>
            </p:nvSpPr>
            <p:spPr>
              <a:xfrm>
                <a:off x="7055280" y="466452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3" name="Google Shape;1158;p14"/>
              <p:cNvSpPr/>
              <p:nvPr/>
            </p:nvSpPr>
            <p:spPr>
              <a:xfrm>
                <a:off x="6967440" y="457848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54" name="Google Shape;1159;p14"/>
            <p:cNvGrpSpPr/>
            <p:nvPr/>
          </p:nvGrpSpPr>
          <p:grpSpPr>
            <a:xfrm>
              <a:off x="6886800" y="4575240"/>
              <a:ext cx="245520" cy="87840"/>
              <a:chOff x="6886800" y="4575240"/>
              <a:chExt cx="245520" cy="87840"/>
            </a:xfrm>
          </p:grpSpPr>
          <p:sp>
            <p:nvSpPr>
              <p:cNvPr id="755" name="Google Shape;1160;p14"/>
              <p:cNvSpPr/>
              <p:nvPr/>
            </p:nvSpPr>
            <p:spPr>
              <a:xfrm>
                <a:off x="6886800" y="466164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6" name="Google Shape;1161;p14"/>
              <p:cNvSpPr/>
              <p:nvPr/>
            </p:nvSpPr>
            <p:spPr>
              <a:xfrm>
                <a:off x="7055280" y="457524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" name="Google Shape;1162;p14"/>
              <p:cNvSpPr/>
              <p:nvPr/>
            </p:nvSpPr>
            <p:spPr>
              <a:xfrm flipH="1" rot="10800000">
                <a:off x="6967080" y="4575600"/>
                <a:ext cx="9108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758" name="Google Shape;1163;p14"/>
          <p:cNvGrpSpPr/>
          <p:nvPr/>
        </p:nvGrpSpPr>
        <p:grpSpPr>
          <a:xfrm>
            <a:off x="5964120" y="4167360"/>
            <a:ext cx="501840" cy="232200"/>
            <a:chOff x="5964120" y="4167360"/>
            <a:chExt cx="501840" cy="232200"/>
          </a:xfrm>
        </p:grpSpPr>
        <p:sp>
          <p:nvSpPr>
            <p:cNvPr id="759" name="Google Shape;1164;p14"/>
            <p:cNvSpPr/>
            <p:nvPr/>
          </p:nvSpPr>
          <p:spPr>
            <a:xfrm>
              <a:off x="5968440" y="4271040"/>
              <a:ext cx="4968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Google Shape;1165;p14"/>
            <p:cNvSpPr/>
            <p:nvPr/>
          </p:nvSpPr>
          <p:spPr>
            <a:xfrm>
              <a:off x="5968080" y="426024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Google Shape;1166;p14"/>
            <p:cNvSpPr/>
            <p:nvPr/>
          </p:nvSpPr>
          <p:spPr>
            <a:xfrm>
              <a:off x="6465600" y="426024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Google Shape;1167;p14"/>
            <p:cNvSpPr/>
            <p:nvPr/>
          </p:nvSpPr>
          <p:spPr>
            <a:xfrm>
              <a:off x="5968440" y="4260600"/>
              <a:ext cx="49248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Google Shape;1168;p14"/>
            <p:cNvSpPr/>
            <p:nvPr/>
          </p:nvSpPr>
          <p:spPr>
            <a:xfrm>
              <a:off x="5964120" y="4167360"/>
              <a:ext cx="4968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64" name="Google Shape;1169;p14"/>
            <p:cNvGrpSpPr/>
            <p:nvPr/>
          </p:nvGrpSpPr>
          <p:grpSpPr>
            <a:xfrm>
              <a:off x="6084000" y="4200840"/>
              <a:ext cx="246240" cy="87840"/>
              <a:chOff x="6084000" y="4200840"/>
              <a:chExt cx="246240" cy="87840"/>
            </a:xfrm>
          </p:grpSpPr>
          <p:sp>
            <p:nvSpPr>
              <p:cNvPr id="765" name="Google Shape;1170;p14"/>
              <p:cNvSpPr/>
              <p:nvPr/>
            </p:nvSpPr>
            <p:spPr>
              <a:xfrm flipH="1" rot="10800000">
                <a:off x="6083640" y="420084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6" name="Google Shape;1171;p14"/>
              <p:cNvSpPr/>
              <p:nvPr/>
            </p:nvSpPr>
            <p:spPr>
              <a:xfrm>
                <a:off x="6253200" y="428832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7" name="Google Shape;1172;p14"/>
              <p:cNvSpPr/>
              <p:nvPr/>
            </p:nvSpPr>
            <p:spPr>
              <a:xfrm>
                <a:off x="6165000" y="420228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68" name="Google Shape;1173;p14"/>
            <p:cNvGrpSpPr/>
            <p:nvPr/>
          </p:nvGrpSpPr>
          <p:grpSpPr>
            <a:xfrm>
              <a:off x="6084000" y="4199040"/>
              <a:ext cx="246240" cy="87480"/>
              <a:chOff x="6084000" y="4199040"/>
              <a:chExt cx="246240" cy="87480"/>
            </a:xfrm>
          </p:grpSpPr>
          <p:sp>
            <p:nvSpPr>
              <p:cNvPr id="769" name="Google Shape;1174;p14"/>
              <p:cNvSpPr/>
              <p:nvPr/>
            </p:nvSpPr>
            <p:spPr>
              <a:xfrm>
                <a:off x="6084000" y="428508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0" name="Google Shape;1175;p14"/>
              <p:cNvSpPr/>
              <p:nvPr/>
            </p:nvSpPr>
            <p:spPr>
              <a:xfrm>
                <a:off x="6253200" y="419904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1" name="Google Shape;1176;p14"/>
              <p:cNvSpPr/>
              <p:nvPr/>
            </p:nvSpPr>
            <p:spPr>
              <a:xfrm flipH="1" rot="10800000">
                <a:off x="6164640" y="419940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772" name="Google Shape;1177;p14"/>
          <p:cNvSpPr/>
          <p:nvPr/>
        </p:nvSpPr>
        <p:spPr>
          <a:xfrm flipH="1" rot="10800000">
            <a:off x="6200280" y="4389480"/>
            <a:ext cx="1080" cy="23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73" name="Google Shape;1178;p14" descr=""/>
          <p:cNvPicPr/>
          <p:nvPr/>
        </p:nvPicPr>
        <p:blipFill>
          <a:blip r:embed="rId1"/>
          <a:stretch/>
        </p:blipFill>
        <p:spPr>
          <a:xfrm>
            <a:off x="5003640" y="2184480"/>
            <a:ext cx="406080" cy="317160"/>
          </a:xfrm>
          <a:prstGeom prst="rect">
            <a:avLst/>
          </a:prstGeom>
          <a:ln w="0">
            <a:noFill/>
          </a:ln>
        </p:spPr>
      </p:pic>
      <p:pic>
        <p:nvPicPr>
          <p:cNvPr id="774" name="Google Shape;1179;p14" descr=""/>
          <p:cNvPicPr/>
          <p:nvPr/>
        </p:nvPicPr>
        <p:blipFill>
          <a:blip r:embed="rId2"/>
          <a:stretch/>
        </p:blipFill>
        <p:spPr>
          <a:xfrm>
            <a:off x="5448240" y="2298600"/>
            <a:ext cx="279000" cy="177480"/>
          </a:xfrm>
          <a:prstGeom prst="rect">
            <a:avLst/>
          </a:prstGeom>
          <a:ln w="0">
            <a:noFill/>
          </a:ln>
        </p:spPr>
      </p:pic>
      <p:pic>
        <p:nvPicPr>
          <p:cNvPr id="775" name="Google Shape;1180;p14" descr=""/>
          <p:cNvPicPr/>
          <p:nvPr/>
        </p:nvPicPr>
        <p:blipFill>
          <a:blip r:embed="rId3"/>
          <a:stretch/>
        </p:blipFill>
        <p:spPr>
          <a:xfrm>
            <a:off x="5003640" y="2781360"/>
            <a:ext cx="406080" cy="317160"/>
          </a:xfrm>
          <a:prstGeom prst="rect">
            <a:avLst/>
          </a:prstGeom>
          <a:ln w="0">
            <a:noFill/>
          </a:ln>
        </p:spPr>
      </p:pic>
      <p:pic>
        <p:nvPicPr>
          <p:cNvPr id="776" name="Google Shape;1181;p14" descr=""/>
          <p:cNvPicPr/>
          <p:nvPr/>
        </p:nvPicPr>
        <p:blipFill>
          <a:blip r:embed="rId4"/>
          <a:stretch/>
        </p:blipFill>
        <p:spPr>
          <a:xfrm>
            <a:off x="5448240" y="2895480"/>
            <a:ext cx="279000" cy="177480"/>
          </a:xfrm>
          <a:prstGeom prst="rect">
            <a:avLst/>
          </a:prstGeom>
          <a:ln w="0">
            <a:noFill/>
          </a:ln>
        </p:spPr>
      </p:pic>
      <p:pic>
        <p:nvPicPr>
          <p:cNvPr id="777" name="Google Shape;1182;p14" descr=""/>
          <p:cNvPicPr/>
          <p:nvPr/>
        </p:nvPicPr>
        <p:blipFill>
          <a:blip r:embed="rId5"/>
          <a:stretch/>
        </p:blipFill>
        <p:spPr>
          <a:xfrm>
            <a:off x="5384880" y="3670200"/>
            <a:ext cx="406080" cy="329760"/>
          </a:xfrm>
          <a:prstGeom prst="rect">
            <a:avLst/>
          </a:prstGeom>
          <a:ln w="0">
            <a:noFill/>
          </a:ln>
        </p:spPr>
      </p:pic>
      <p:pic>
        <p:nvPicPr>
          <p:cNvPr id="778" name="Google Shape;1183;p14" descr=""/>
          <p:cNvPicPr/>
          <p:nvPr/>
        </p:nvPicPr>
        <p:blipFill>
          <a:blip r:embed="rId6"/>
          <a:stretch/>
        </p:blipFill>
        <p:spPr>
          <a:xfrm>
            <a:off x="5384880" y="4267080"/>
            <a:ext cx="406080" cy="329760"/>
          </a:xfrm>
          <a:prstGeom prst="rect">
            <a:avLst/>
          </a:prstGeom>
          <a:ln w="0">
            <a:noFill/>
          </a:ln>
        </p:spPr>
      </p:pic>
      <p:pic>
        <p:nvPicPr>
          <p:cNvPr id="779" name="Google Shape;1184;p14" descr=""/>
          <p:cNvPicPr/>
          <p:nvPr/>
        </p:nvPicPr>
        <p:blipFill>
          <a:blip r:embed="rId7"/>
          <a:stretch/>
        </p:blipFill>
        <p:spPr>
          <a:xfrm>
            <a:off x="6248520" y="4673520"/>
            <a:ext cx="406080" cy="329760"/>
          </a:xfrm>
          <a:prstGeom prst="rect">
            <a:avLst/>
          </a:prstGeom>
          <a:ln w="0">
            <a:noFill/>
          </a:ln>
        </p:spPr>
      </p:pic>
      <p:pic>
        <p:nvPicPr>
          <p:cNvPr id="780" name="Google Shape;1185;p14" descr=""/>
          <p:cNvPicPr/>
          <p:nvPr/>
        </p:nvPicPr>
        <p:blipFill>
          <a:blip r:embed="rId8"/>
          <a:stretch/>
        </p:blipFill>
        <p:spPr>
          <a:xfrm>
            <a:off x="5638680" y="4673520"/>
            <a:ext cx="406080" cy="329760"/>
          </a:xfrm>
          <a:prstGeom prst="rect">
            <a:avLst/>
          </a:prstGeom>
          <a:ln w="0">
            <a:noFill/>
          </a:ln>
        </p:spPr>
      </p:pic>
      <p:pic>
        <p:nvPicPr>
          <p:cNvPr id="781" name="Google Shape;1186;p14" descr=""/>
          <p:cNvPicPr/>
          <p:nvPr/>
        </p:nvPicPr>
        <p:blipFill>
          <a:blip r:embed="rId9"/>
          <a:stretch/>
        </p:blipFill>
        <p:spPr>
          <a:xfrm>
            <a:off x="7442280" y="3835440"/>
            <a:ext cx="202680" cy="240840"/>
          </a:xfrm>
          <a:prstGeom prst="rect">
            <a:avLst/>
          </a:prstGeom>
          <a:ln w="0">
            <a:noFill/>
          </a:ln>
        </p:spPr>
      </p:pic>
      <p:pic>
        <p:nvPicPr>
          <p:cNvPr id="782" name="Google Shape;1187;p14" descr=""/>
          <p:cNvPicPr/>
          <p:nvPr/>
        </p:nvPicPr>
        <p:blipFill>
          <a:blip r:embed="rId10"/>
          <a:stretch/>
        </p:blipFill>
        <p:spPr>
          <a:xfrm>
            <a:off x="6108840" y="3924360"/>
            <a:ext cx="202680" cy="228240"/>
          </a:xfrm>
          <a:prstGeom prst="rect">
            <a:avLst/>
          </a:prstGeom>
          <a:ln w="0">
            <a:noFill/>
          </a:ln>
        </p:spPr>
      </p:pic>
      <p:pic>
        <p:nvPicPr>
          <p:cNvPr id="783" name="Google Shape;1188;p14" descr=""/>
          <p:cNvPicPr/>
          <p:nvPr/>
        </p:nvPicPr>
        <p:blipFill>
          <a:blip r:embed="rId11"/>
          <a:stretch/>
        </p:blipFill>
        <p:spPr>
          <a:xfrm>
            <a:off x="6451560" y="5118120"/>
            <a:ext cx="367920" cy="367920"/>
          </a:xfrm>
          <a:prstGeom prst="rect">
            <a:avLst/>
          </a:prstGeom>
          <a:ln w="0">
            <a:noFill/>
          </a:ln>
        </p:spPr>
      </p:pic>
      <p:pic>
        <p:nvPicPr>
          <p:cNvPr id="784" name="Google Shape;1189;p14" descr=""/>
          <p:cNvPicPr/>
          <p:nvPr/>
        </p:nvPicPr>
        <p:blipFill>
          <a:blip r:embed="rId12"/>
          <a:stretch/>
        </p:blipFill>
        <p:spPr>
          <a:xfrm>
            <a:off x="6515280" y="5232240"/>
            <a:ext cx="342720" cy="304560"/>
          </a:xfrm>
          <a:prstGeom prst="rect">
            <a:avLst/>
          </a:prstGeom>
          <a:ln w="0">
            <a:noFill/>
          </a:ln>
        </p:spPr>
      </p:pic>
      <p:pic>
        <p:nvPicPr>
          <p:cNvPr id="785" name="Google Shape;1190;p14" descr=""/>
          <p:cNvPicPr/>
          <p:nvPr/>
        </p:nvPicPr>
        <p:blipFill>
          <a:blip r:embed="rId13"/>
          <a:stretch/>
        </p:blipFill>
        <p:spPr>
          <a:xfrm>
            <a:off x="7226280" y="5156280"/>
            <a:ext cx="367920" cy="367920"/>
          </a:xfrm>
          <a:prstGeom prst="rect">
            <a:avLst/>
          </a:prstGeom>
          <a:ln w="0">
            <a:noFill/>
          </a:ln>
        </p:spPr>
      </p:pic>
      <p:pic>
        <p:nvPicPr>
          <p:cNvPr id="786" name="Google Shape;1191;p14" descr=""/>
          <p:cNvPicPr/>
          <p:nvPr/>
        </p:nvPicPr>
        <p:blipFill>
          <a:blip r:embed="rId14"/>
          <a:stretch/>
        </p:blipFill>
        <p:spPr>
          <a:xfrm>
            <a:off x="7289640" y="5257800"/>
            <a:ext cx="342720" cy="304560"/>
          </a:xfrm>
          <a:prstGeom prst="rect">
            <a:avLst/>
          </a:prstGeom>
          <a:ln w="0">
            <a:noFill/>
          </a:ln>
        </p:spPr>
      </p:pic>
      <p:pic>
        <p:nvPicPr>
          <p:cNvPr id="787" name="Google Shape;1192;p14" descr=""/>
          <p:cNvPicPr/>
          <p:nvPr/>
        </p:nvPicPr>
        <p:blipFill>
          <a:blip r:embed="rId15"/>
          <a:stretch/>
        </p:blipFill>
        <p:spPr>
          <a:xfrm>
            <a:off x="6819840" y="4863960"/>
            <a:ext cx="367920" cy="367920"/>
          </a:xfrm>
          <a:prstGeom prst="rect">
            <a:avLst/>
          </a:prstGeom>
          <a:ln w="0">
            <a:noFill/>
          </a:ln>
        </p:spPr>
      </p:pic>
      <p:pic>
        <p:nvPicPr>
          <p:cNvPr id="788" name="" descr=""/>
          <p:cNvPicPr/>
          <p:nvPr/>
        </p:nvPicPr>
        <p:blipFill>
          <a:blip r:embed="rId16"/>
          <a:stretch/>
        </p:blipFill>
        <p:spPr>
          <a:xfrm>
            <a:off x="5003640" y="2184480"/>
            <a:ext cx="406440" cy="317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789" name="" descr=""/>
          <p:cNvPicPr/>
          <p:nvPr/>
        </p:nvPicPr>
        <p:blipFill>
          <a:blip r:embed="rId17"/>
          <a:stretch/>
        </p:blipFill>
        <p:spPr>
          <a:xfrm>
            <a:off x="5448240" y="2298600"/>
            <a:ext cx="266760" cy="1778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790" name="" descr=""/>
          <p:cNvPicPr/>
          <p:nvPr/>
        </p:nvPicPr>
        <p:blipFill>
          <a:blip r:embed="rId18"/>
          <a:stretch/>
        </p:blipFill>
        <p:spPr>
          <a:xfrm>
            <a:off x="5384880" y="3670200"/>
            <a:ext cx="406440" cy="330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791" name="" descr=""/>
          <p:cNvPicPr/>
          <p:nvPr/>
        </p:nvPicPr>
        <p:blipFill>
          <a:blip r:embed="rId19"/>
          <a:stretch/>
        </p:blipFill>
        <p:spPr>
          <a:xfrm>
            <a:off x="6248520" y="4673520"/>
            <a:ext cx="406440" cy="330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792" name="" descr=""/>
          <p:cNvPicPr/>
          <p:nvPr/>
        </p:nvPicPr>
        <p:blipFill>
          <a:blip r:embed="rId20"/>
          <a:stretch/>
        </p:blipFill>
        <p:spPr>
          <a:xfrm>
            <a:off x="7442280" y="3835440"/>
            <a:ext cx="190440" cy="2286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793" name="" descr=""/>
          <p:cNvPicPr/>
          <p:nvPr/>
        </p:nvPicPr>
        <p:blipFill>
          <a:blip r:embed="rId21"/>
          <a:stretch/>
        </p:blipFill>
        <p:spPr>
          <a:xfrm>
            <a:off x="6108840" y="3924360"/>
            <a:ext cx="190440" cy="2286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794" name="" descr=""/>
          <p:cNvPicPr/>
          <p:nvPr/>
        </p:nvPicPr>
        <p:blipFill>
          <a:blip r:embed="rId22"/>
          <a:stretch/>
        </p:blipFill>
        <p:spPr>
          <a:xfrm>
            <a:off x="6451560" y="5118120"/>
            <a:ext cx="368280" cy="3682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795" name="" descr=""/>
          <p:cNvPicPr/>
          <p:nvPr/>
        </p:nvPicPr>
        <p:blipFill>
          <a:blip r:embed="rId23"/>
          <a:stretch/>
        </p:blipFill>
        <p:spPr>
          <a:xfrm>
            <a:off x="6515280" y="5232240"/>
            <a:ext cx="343080" cy="3049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796" name="" descr=""/>
          <p:cNvPicPr/>
          <p:nvPr/>
        </p:nvPicPr>
        <p:blipFill>
          <a:blip r:embed="rId24"/>
          <a:stretch/>
        </p:blipFill>
        <p:spPr>
          <a:xfrm>
            <a:off x="6807240" y="4863960"/>
            <a:ext cx="368280" cy="36828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B5DA07C-AA6F-4DA3-8AA2-B1667DC817D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 type="title"/>
          </p:nvPr>
        </p:nvSpPr>
        <p:spPr>
          <a:xfrm>
            <a:off x="304920" y="228600"/>
            <a:ext cx="838116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Redes de acesso e meios físicos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358920" y="1371600"/>
            <a:ext cx="4784040" cy="500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P: Como conectar os sistemas finais aos roteadores de borda?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redes de acesso residencial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redes de acesso corporativo (escola, empresa)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redes de acesso sem fio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Questões a serem consideradas: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largura de banda (bits por segundo) da rede de acesso.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compartilhada ou dedicada?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01" name="Google Shape;1202;p15"/>
          <p:cNvGrpSpPr/>
          <p:nvPr/>
        </p:nvGrpSpPr>
        <p:grpSpPr>
          <a:xfrm>
            <a:off x="5202360" y="1539720"/>
            <a:ext cx="3550680" cy="4550760"/>
            <a:chOff x="5202360" y="1539720"/>
            <a:chExt cx="3550680" cy="4550760"/>
          </a:xfrm>
        </p:grpSpPr>
        <p:sp>
          <p:nvSpPr>
            <p:cNvPr id="802" name="Google Shape;1203;p15"/>
            <p:cNvSpPr/>
            <p:nvPr/>
          </p:nvSpPr>
          <p:spPr>
            <a:xfrm>
              <a:off x="5202360" y="1712880"/>
              <a:ext cx="1735920" cy="107100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03" name="Google Shape;1204;p15"/>
            <p:cNvGrpSpPr/>
            <p:nvPr/>
          </p:nvGrpSpPr>
          <p:grpSpPr>
            <a:xfrm>
              <a:off x="5370480" y="3048120"/>
              <a:ext cx="1458360" cy="932760"/>
              <a:chOff x="5370480" y="3048120"/>
              <a:chExt cx="1458360" cy="932760"/>
            </a:xfrm>
          </p:grpSpPr>
          <p:sp>
            <p:nvSpPr>
              <p:cNvPr id="804" name="Google Shape;1205;p15"/>
              <p:cNvSpPr/>
              <p:nvPr/>
            </p:nvSpPr>
            <p:spPr>
              <a:xfrm>
                <a:off x="5604120" y="3312000"/>
                <a:ext cx="986400" cy="668880"/>
              </a:xfrm>
              <a:prstGeom prst="rect">
                <a:avLst/>
              </a:pr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5" name="Google Shape;1206;p15"/>
              <p:cNvSpPr/>
              <p:nvPr/>
            </p:nvSpPr>
            <p:spPr>
              <a:xfrm>
                <a:off x="5370480" y="3048120"/>
                <a:ext cx="1458360" cy="317160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06" name="Google Shape;1207;p15"/>
            <p:cNvSpPr/>
            <p:nvPr/>
          </p:nvSpPr>
          <p:spPr>
            <a:xfrm>
              <a:off x="5364000" y="4425840"/>
              <a:ext cx="3225240" cy="1664640"/>
            </a:xfrm>
            <a:custGeom>
              <a:avLst/>
              <a:gdLst/>
              <a:ahLst/>
              <a:rect l="l" t="t" r="r" b="b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Google Shape;1208;p15"/>
            <p:cNvSpPr/>
            <p:nvPr/>
          </p:nvSpPr>
          <p:spPr>
            <a:xfrm flipH="1" rot="10800000">
              <a:off x="8037000" y="4970520"/>
              <a:ext cx="139320" cy="52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Google Shape;1209;p15"/>
            <p:cNvSpPr/>
            <p:nvPr/>
          </p:nvSpPr>
          <p:spPr>
            <a:xfrm>
              <a:off x="7949880" y="5484600"/>
              <a:ext cx="85680" cy="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Google Shape;1210;p15"/>
            <p:cNvSpPr/>
            <p:nvPr/>
          </p:nvSpPr>
          <p:spPr>
            <a:xfrm>
              <a:off x="8119800" y="5173560"/>
              <a:ext cx="114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Google Shape;1211;p15"/>
            <p:cNvSpPr/>
            <p:nvPr/>
          </p:nvSpPr>
          <p:spPr>
            <a:xfrm>
              <a:off x="6100560" y="4776480"/>
              <a:ext cx="217080" cy="9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Google Shape;1212;p15"/>
            <p:cNvSpPr/>
            <p:nvPr/>
          </p:nvSpPr>
          <p:spPr>
            <a:xfrm flipH="1" rot="10800000">
              <a:off x="5841360" y="5038920"/>
              <a:ext cx="407880" cy="7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Google Shape;1213;p15"/>
            <p:cNvSpPr/>
            <p:nvPr/>
          </p:nvSpPr>
          <p:spPr>
            <a:xfrm flipH="1">
              <a:off x="6267240" y="5101920"/>
              <a:ext cx="144000" cy="16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Google Shape;1214;p15"/>
            <p:cNvSpPr/>
            <p:nvPr/>
          </p:nvSpPr>
          <p:spPr>
            <a:xfrm rot="10800000">
              <a:off x="6586560" y="5110200"/>
              <a:ext cx="75960" cy="16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Google Shape;1215;p15"/>
            <p:cNvSpPr/>
            <p:nvPr/>
          </p:nvSpPr>
          <p:spPr>
            <a:xfrm>
              <a:off x="6743520" y="5055840"/>
              <a:ext cx="502920" cy="26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Google Shape;1216;p15"/>
            <p:cNvSpPr/>
            <p:nvPr/>
          </p:nvSpPr>
          <p:spPr>
            <a:xfrm>
              <a:off x="6284880" y="3551040"/>
              <a:ext cx="360" cy="10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Google Shape;1217;p15"/>
            <p:cNvSpPr/>
            <p:nvPr/>
          </p:nvSpPr>
          <p:spPr>
            <a:xfrm flipH="1" rot="10800000">
              <a:off x="5891400" y="3737160"/>
              <a:ext cx="167760" cy="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17" name="Google Shape;1218;p15" descr="access_point_stylized_small"/>
            <p:cNvPicPr/>
            <p:nvPr/>
          </p:nvPicPr>
          <p:blipFill>
            <a:blip r:embed="rId1"/>
            <a:stretch/>
          </p:blipFill>
          <p:spPr>
            <a:xfrm>
              <a:off x="5640480" y="3548160"/>
              <a:ext cx="369000" cy="305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8" name="Google Shape;1219;p15"/>
            <p:cNvSpPr/>
            <p:nvPr/>
          </p:nvSpPr>
          <p:spPr>
            <a:xfrm>
              <a:off x="7953120" y="5481360"/>
              <a:ext cx="85320" cy="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Google Shape;1220;p15"/>
            <p:cNvSpPr/>
            <p:nvPr/>
          </p:nvSpPr>
          <p:spPr>
            <a:xfrm flipH="1" rot="10800000">
              <a:off x="5894640" y="3733920"/>
              <a:ext cx="167760" cy="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20" name="Google Shape;1221;p15" descr="access_point_stylized_small"/>
            <p:cNvPicPr/>
            <p:nvPr/>
          </p:nvPicPr>
          <p:blipFill>
            <a:blip r:embed="rId2"/>
            <a:stretch/>
          </p:blipFill>
          <p:spPr>
            <a:xfrm>
              <a:off x="5641920" y="3546360"/>
              <a:ext cx="369000" cy="305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21" name="Google Shape;1222;p15"/>
            <p:cNvSpPr/>
            <p:nvPr/>
          </p:nvSpPr>
          <p:spPr>
            <a:xfrm>
              <a:off x="7015320" y="3530520"/>
              <a:ext cx="1313640" cy="673920"/>
            </a:xfrm>
            <a:custGeom>
              <a:avLst/>
              <a:gdLst/>
              <a:ahLst/>
              <a:rect l="l" t="t" r="r" b="b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Google Shape;1223;p15"/>
            <p:cNvSpPr/>
            <p:nvPr/>
          </p:nvSpPr>
          <p:spPr>
            <a:xfrm>
              <a:off x="7023240" y="2004840"/>
              <a:ext cx="1729800" cy="1124640"/>
            </a:xfrm>
            <a:custGeom>
              <a:avLst/>
              <a:gdLst/>
              <a:ahLst/>
              <a:rect l="l" t="t" r="r" b="b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Google Shape;1224;p15"/>
            <p:cNvSpPr/>
            <p:nvPr/>
          </p:nvSpPr>
          <p:spPr>
            <a:xfrm>
              <a:off x="7395840" y="3816000"/>
              <a:ext cx="163440" cy="120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Google Shape;1225;p15"/>
            <p:cNvSpPr/>
            <p:nvPr/>
          </p:nvSpPr>
          <p:spPr>
            <a:xfrm>
              <a:off x="7492680" y="3736800"/>
              <a:ext cx="279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Google Shape;1226;p15"/>
            <p:cNvSpPr/>
            <p:nvPr/>
          </p:nvSpPr>
          <p:spPr>
            <a:xfrm flipH="1" rot="10800000">
              <a:off x="7729560" y="3822840"/>
              <a:ext cx="134640" cy="10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Google Shape;1227;p15"/>
            <p:cNvSpPr/>
            <p:nvPr/>
          </p:nvSpPr>
          <p:spPr>
            <a:xfrm>
              <a:off x="6723000" y="2590560"/>
              <a:ext cx="509040" cy="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Google Shape;1228;p15"/>
            <p:cNvSpPr/>
            <p:nvPr/>
          </p:nvSpPr>
          <p:spPr>
            <a:xfrm>
              <a:off x="7358040" y="4700520"/>
              <a:ext cx="389880" cy="18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Google Shape;1229;p15"/>
            <p:cNvSpPr/>
            <p:nvPr/>
          </p:nvSpPr>
          <p:spPr>
            <a:xfrm flipH="1" rot="10800000">
              <a:off x="6736680" y="4687920"/>
              <a:ext cx="322200" cy="19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Google Shape;1230;p15"/>
            <p:cNvSpPr/>
            <p:nvPr/>
          </p:nvSpPr>
          <p:spPr>
            <a:xfrm>
              <a:off x="6779880" y="4979880"/>
              <a:ext cx="971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Google Shape;1231;p15"/>
            <p:cNvSpPr/>
            <p:nvPr/>
          </p:nvSpPr>
          <p:spPr>
            <a:xfrm flipH="1" rot="10800000">
              <a:off x="7576560" y="2495880"/>
              <a:ext cx="123480" cy="86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Google Shape;1232;p15"/>
            <p:cNvSpPr/>
            <p:nvPr/>
          </p:nvSpPr>
          <p:spPr>
            <a:xfrm>
              <a:off x="7405560" y="2668320"/>
              <a:ext cx="360" cy="82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Google Shape;1233;p15"/>
            <p:cNvSpPr/>
            <p:nvPr/>
          </p:nvSpPr>
          <p:spPr>
            <a:xfrm flipH="1" rot="10800000">
              <a:off x="7576560" y="2565720"/>
              <a:ext cx="263160" cy="28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Google Shape;1234;p15"/>
            <p:cNvSpPr/>
            <p:nvPr/>
          </p:nvSpPr>
          <p:spPr>
            <a:xfrm>
              <a:off x="7941960" y="2563560"/>
              <a:ext cx="360" cy="19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Google Shape;1235;p15"/>
            <p:cNvSpPr/>
            <p:nvPr/>
          </p:nvSpPr>
          <p:spPr>
            <a:xfrm>
              <a:off x="7596000" y="2869920"/>
              <a:ext cx="188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Google Shape;1236;p15"/>
            <p:cNvSpPr/>
            <p:nvPr/>
          </p:nvSpPr>
          <p:spPr>
            <a:xfrm>
              <a:off x="8150040" y="2860560"/>
              <a:ext cx="17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Google Shape;1237;p15"/>
            <p:cNvSpPr/>
            <p:nvPr/>
          </p:nvSpPr>
          <p:spPr>
            <a:xfrm flipH="1">
              <a:off x="7296120" y="2936520"/>
              <a:ext cx="97920" cy="70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Google Shape;1238;p15"/>
            <p:cNvSpPr/>
            <p:nvPr/>
          </p:nvSpPr>
          <p:spPr>
            <a:xfrm flipH="1">
              <a:off x="7887960" y="2936520"/>
              <a:ext cx="110880" cy="72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Google Shape;1239;p15"/>
            <p:cNvSpPr/>
            <p:nvPr/>
          </p:nvSpPr>
          <p:spPr>
            <a:xfrm flipH="1" rot="10800000">
              <a:off x="7272360" y="4078440"/>
              <a:ext cx="226800" cy="43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Google Shape;1240;p15"/>
            <p:cNvSpPr/>
            <p:nvPr/>
          </p:nvSpPr>
          <p:spPr>
            <a:xfrm>
              <a:off x="8345160" y="2858760"/>
              <a:ext cx="17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Google Shape;1241;p15"/>
            <p:cNvSpPr/>
            <p:nvPr/>
          </p:nvSpPr>
          <p:spPr>
            <a:xfrm>
              <a:off x="6289560" y="2406600"/>
              <a:ext cx="151920" cy="9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Google Shape;1242;p15"/>
            <p:cNvSpPr/>
            <p:nvPr/>
          </p:nvSpPr>
          <p:spPr>
            <a:xfrm>
              <a:off x="6354720" y="2565360"/>
              <a:ext cx="386640" cy="9468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Google Shape;1243;p15"/>
            <p:cNvSpPr/>
            <p:nvPr/>
          </p:nvSpPr>
          <p:spPr>
            <a:xfrm>
              <a:off x="6354720" y="2556000"/>
              <a:ext cx="388080" cy="5796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Google Shape;1244;p15"/>
            <p:cNvSpPr/>
            <p:nvPr/>
          </p:nvSpPr>
          <p:spPr>
            <a:xfrm>
              <a:off x="6353280" y="2490840"/>
              <a:ext cx="386640" cy="11052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44" name="Google Shape;1245;p15"/>
            <p:cNvGrpSpPr/>
            <p:nvPr/>
          </p:nvGrpSpPr>
          <p:grpSpPr>
            <a:xfrm>
              <a:off x="6431040" y="2519280"/>
              <a:ext cx="218520" cy="51840"/>
              <a:chOff x="6431040" y="2519280"/>
              <a:chExt cx="218520" cy="51840"/>
            </a:xfrm>
          </p:grpSpPr>
          <p:sp>
            <p:nvSpPr>
              <p:cNvPr id="845" name="Google Shape;1246;p15"/>
              <p:cNvSpPr/>
              <p:nvPr/>
            </p:nvSpPr>
            <p:spPr>
              <a:xfrm>
                <a:off x="6431040" y="2519280"/>
                <a:ext cx="218520" cy="518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6" name="Google Shape;1247;p15"/>
              <p:cNvSpPr/>
              <p:nvPr/>
            </p:nvSpPr>
            <p:spPr>
              <a:xfrm>
                <a:off x="6440760" y="2519280"/>
                <a:ext cx="198720" cy="518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47" name="Google Shape;1248;p15"/>
            <p:cNvSpPr/>
            <p:nvPr/>
          </p:nvSpPr>
          <p:spPr>
            <a:xfrm>
              <a:off x="6354720" y="2543040"/>
              <a:ext cx="360" cy="7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Google Shape;1249;p15"/>
            <p:cNvSpPr/>
            <p:nvPr/>
          </p:nvSpPr>
          <p:spPr>
            <a:xfrm>
              <a:off x="6740280" y="2546280"/>
              <a:ext cx="360" cy="7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49" name="Google Shape;1250;p15"/>
            <p:cNvGrpSpPr/>
            <p:nvPr/>
          </p:nvGrpSpPr>
          <p:grpSpPr>
            <a:xfrm>
              <a:off x="7202520" y="2494080"/>
              <a:ext cx="389520" cy="173880"/>
              <a:chOff x="7202520" y="2494080"/>
              <a:chExt cx="389520" cy="173880"/>
            </a:xfrm>
          </p:grpSpPr>
          <p:sp>
            <p:nvSpPr>
              <p:cNvPr id="850" name="Google Shape;1251;p15"/>
              <p:cNvSpPr/>
              <p:nvPr/>
            </p:nvSpPr>
            <p:spPr>
              <a:xfrm>
                <a:off x="7203960" y="2570760"/>
                <a:ext cx="386640" cy="972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1" name="Google Shape;1252;p15"/>
              <p:cNvSpPr/>
              <p:nvPr/>
            </p:nvSpPr>
            <p:spPr>
              <a:xfrm>
                <a:off x="7203960" y="2561040"/>
                <a:ext cx="388080" cy="597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2" name="Google Shape;1253;p15"/>
              <p:cNvSpPr/>
              <p:nvPr/>
            </p:nvSpPr>
            <p:spPr>
              <a:xfrm>
                <a:off x="7202520" y="2494080"/>
                <a:ext cx="386640" cy="1134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853" name="Google Shape;1254;p15"/>
              <p:cNvGrpSpPr/>
              <p:nvPr/>
            </p:nvGrpSpPr>
            <p:grpSpPr>
              <a:xfrm>
                <a:off x="7280280" y="2523240"/>
                <a:ext cx="218520" cy="53280"/>
                <a:chOff x="7280280" y="2523240"/>
                <a:chExt cx="218520" cy="53280"/>
              </a:xfrm>
            </p:grpSpPr>
            <p:sp>
              <p:nvSpPr>
                <p:cNvPr id="854" name="Google Shape;1255;p15"/>
                <p:cNvSpPr/>
                <p:nvPr/>
              </p:nvSpPr>
              <p:spPr>
                <a:xfrm>
                  <a:off x="7280280" y="2523240"/>
                  <a:ext cx="218520" cy="532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55" name="Google Shape;1256;p15"/>
                <p:cNvSpPr/>
                <p:nvPr/>
              </p:nvSpPr>
              <p:spPr>
                <a:xfrm>
                  <a:off x="7290000" y="2523240"/>
                  <a:ext cx="198720" cy="532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56" name="Google Shape;1257;p15"/>
              <p:cNvSpPr/>
              <p:nvPr/>
            </p:nvSpPr>
            <p:spPr>
              <a:xfrm>
                <a:off x="7203960" y="2547720"/>
                <a:ext cx="360" cy="76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7" name="Google Shape;1258;p15"/>
              <p:cNvSpPr/>
              <p:nvPr/>
            </p:nvSpPr>
            <p:spPr>
              <a:xfrm>
                <a:off x="7589520" y="2550960"/>
                <a:ext cx="360" cy="74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58" name="Google Shape;1259;p15"/>
            <p:cNvGrpSpPr/>
            <p:nvPr/>
          </p:nvGrpSpPr>
          <p:grpSpPr>
            <a:xfrm>
              <a:off x="7213680" y="2757600"/>
              <a:ext cx="389520" cy="173880"/>
              <a:chOff x="7213680" y="2757600"/>
              <a:chExt cx="389520" cy="173880"/>
            </a:xfrm>
          </p:grpSpPr>
          <p:sp>
            <p:nvSpPr>
              <p:cNvPr id="859" name="Google Shape;1260;p15"/>
              <p:cNvSpPr/>
              <p:nvPr/>
            </p:nvSpPr>
            <p:spPr>
              <a:xfrm>
                <a:off x="7215120" y="2834280"/>
                <a:ext cx="386640" cy="972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0" name="Google Shape;1261;p15"/>
              <p:cNvSpPr/>
              <p:nvPr/>
            </p:nvSpPr>
            <p:spPr>
              <a:xfrm>
                <a:off x="7215120" y="2824560"/>
                <a:ext cx="388080" cy="597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1" name="Google Shape;1262;p15"/>
              <p:cNvSpPr/>
              <p:nvPr/>
            </p:nvSpPr>
            <p:spPr>
              <a:xfrm>
                <a:off x="7213680" y="2757600"/>
                <a:ext cx="386640" cy="1134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862" name="Google Shape;1263;p15"/>
              <p:cNvGrpSpPr/>
              <p:nvPr/>
            </p:nvGrpSpPr>
            <p:grpSpPr>
              <a:xfrm>
                <a:off x="7291440" y="2786760"/>
                <a:ext cx="218520" cy="53280"/>
                <a:chOff x="7291440" y="2786760"/>
                <a:chExt cx="218520" cy="53280"/>
              </a:xfrm>
            </p:grpSpPr>
            <p:sp>
              <p:nvSpPr>
                <p:cNvPr id="863" name="Google Shape;1264;p15"/>
                <p:cNvSpPr/>
                <p:nvPr/>
              </p:nvSpPr>
              <p:spPr>
                <a:xfrm>
                  <a:off x="7291440" y="2786760"/>
                  <a:ext cx="218520" cy="532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64" name="Google Shape;1265;p15"/>
                <p:cNvSpPr/>
                <p:nvPr/>
              </p:nvSpPr>
              <p:spPr>
                <a:xfrm>
                  <a:off x="7301160" y="2786760"/>
                  <a:ext cx="198720" cy="532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65" name="Google Shape;1266;p15"/>
              <p:cNvSpPr/>
              <p:nvPr/>
            </p:nvSpPr>
            <p:spPr>
              <a:xfrm>
                <a:off x="7215120" y="2811240"/>
                <a:ext cx="360" cy="76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6" name="Google Shape;1267;p15"/>
              <p:cNvSpPr/>
              <p:nvPr/>
            </p:nvSpPr>
            <p:spPr>
              <a:xfrm>
                <a:off x="7600680" y="2814480"/>
                <a:ext cx="360" cy="74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67" name="Google Shape;1268;p15"/>
            <p:cNvGrpSpPr/>
            <p:nvPr/>
          </p:nvGrpSpPr>
          <p:grpSpPr>
            <a:xfrm>
              <a:off x="7763040" y="2759040"/>
              <a:ext cx="389520" cy="173880"/>
              <a:chOff x="7763040" y="2759040"/>
              <a:chExt cx="389520" cy="173880"/>
            </a:xfrm>
          </p:grpSpPr>
          <p:sp>
            <p:nvSpPr>
              <p:cNvPr id="868" name="Google Shape;1269;p15"/>
              <p:cNvSpPr/>
              <p:nvPr/>
            </p:nvSpPr>
            <p:spPr>
              <a:xfrm>
                <a:off x="7764480" y="2835720"/>
                <a:ext cx="386640" cy="972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9" name="Google Shape;1270;p15"/>
              <p:cNvSpPr/>
              <p:nvPr/>
            </p:nvSpPr>
            <p:spPr>
              <a:xfrm>
                <a:off x="7764480" y="2826000"/>
                <a:ext cx="388080" cy="597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0" name="Google Shape;1271;p15"/>
              <p:cNvSpPr/>
              <p:nvPr/>
            </p:nvSpPr>
            <p:spPr>
              <a:xfrm>
                <a:off x="7763040" y="2759040"/>
                <a:ext cx="386640" cy="1134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871" name="Google Shape;1272;p15"/>
              <p:cNvGrpSpPr/>
              <p:nvPr/>
            </p:nvGrpSpPr>
            <p:grpSpPr>
              <a:xfrm>
                <a:off x="7840800" y="2788560"/>
                <a:ext cx="218520" cy="53280"/>
                <a:chOff x="7840800" y="2788560"/>
                <a:chExt cx="218520" cy="53280"/>
              </a:xfrm>
            </p:grpSpPr>
            <p:sp>
              <p:nvSpPr>
                <p:cNvPr id="872" name="Google Shape;1273;p15"/>
                <p:cNvSpPr/>
                <p:nvPr/>
              </p:nvSpPr>
              <p:spPr>
                <a:xfrm>
                  <a:off x="7840800" y="2788560"/>
                  <a:ext cx="218520" cy="532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3" name="Google Shape;1274;p15"/>
                <p:cNvSpPr/>
                <p:nvPr/>
              </p:nvSpPr>
              <p:spPr>
                <a:xfrm>
                  <a:off x="7850520" y="2788560"/>
                  <a:ext cx="198720" cy="532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74" name="Google Shape;1275;p15"/>
              <p:cNvSpPr/>
              <p:nvPr/>
            </p:nvSpPr>
            <p:spPr>
              <a:xfrm>
                <a:off x="7764120" y="2812680"/>
                <a:ext cx="360" cy="76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5" name="Google Shape;1276;p15"/>
              <p:cNvSpPr/>
              <p:nvPr/>
            </p:nvSpPr>
            <p:spPr>
              <a:xfrm>
                <a:off x="8150040" y="2815920"/>
                <a:ext cx="360" cy="74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76" name="Google Shape;1277;p15"/>
            <p:cNvGrpSpPr/>
            <p:nvPr/>
          </p:nvGrpSpPr>
          <p:grpSpPr>
            <a:xfrm>
              <a:off x="7689960" y="2394000"/>
              <a:ext cx="389520" cy="173880"/>
              <a:chOff x="7689960" y="2394000"/>
              <a:chExt cx="389520" cy="173880"/>
            </a:xfrm>
          </p:grpSpPr>
          <p:sp>
            <p:nvSpPr>
              <p:cNvPr id="877" name="Google Shape;1278;p15"/>
              <p:cNvSpPr/>
              <p:nvPr/>
            </p:nvSpPr>
            <p:spPr>
              <a:xfrm>
                <a:off x="7691400" y="2470680"/>
                <a:ext cx="386640" cy="972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8" name="Google Shape;1279;p15"/>
              <p:cNvSpPr/>
              <p:nvPr/>
            </p:nvSpPr>
            <p:spPr>
              <a:xfrm>
                <a:off x="7691400" y="2460960"/>
                <a:ext cx="388080" cy="597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9" name="Google Shape;1280;p15"/>
              <p:cNvSpPr/>
              <p:nvPr/>
            </p:nvSpPr>
            <p:spPr>
              <a:xfrm>
                <a:off x="7689960" y="2394000"/>
                <a:ext cx="386640" cy="1134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880" name="Google Shape;1281;p15"/>
              <p:cNvGrpSpPr/>
              <p:nvPr/>
            </p:nvGrpSpPr>
            <p:grpSpPr>
              <a:xfrm>
                <a:off x="7767720" y="2423160"/>
                <a:ext cx="218520" cy="53280"/>
                <a:chOff x="7767720" y="2423160"/>
                <a:chExt cx="218520" cy="53280"/>
              </a:xfrm>
            </p:grpSpPr>
            <p:sp>
              <p:nvSpPr>
                <p:cNvPr id="881" name="Google Shape;1282;p15"/>
                <p:cNvSpPr/>
                <p:nvPr/>
              </p:nvSpPr>
              <p:spPr>
                <a:xfrm>
                  <a:off x="7767720" y="2423160"/>
                  <a:ext cx="218520" cy="532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2" name="Google Shape;1283;p15"/>
                <p:cNvSpPr/>
                <p:nvPr/>
              </p:nvSpPr>
              <p:spPr>
                <a:xfrm>
                  <a:off x="7777440" y="2423160"/>
                  <a:ext cx="198720" cy="532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83" name="Google Shape;1284;p15"/>
              <p:cNvSpPr/>
              <p:nvPr/>
            </p:nvSpPr>
            <p:spPr>
              <a:xfrm>
                <a:off x="7691400" y="2447640"/>
                <a:ext cx="360" cy="76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4" name="Google Shape;1285;p15"/>
              <p:cNvSpPr/>
              <p:nvPr/>
            </p:nvSpPr>
            <p:spPr>
              <a:xfrm>
                <a:off x="8076960" y="2450880"/>
                <a:ext cx="360" cy="74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85" name="Google Shape;1286;p15"/>
            <p:cNvGrpSpPr/>
            <p:nvPr/>
          </p:nvGrpSpPr>
          <p:grpSpPr>
            <a:xfrm>
              <a:off x="7737480" y="3645000"/>
              <a:ext cx="491400" cy="205560"/>
              <a:chOff x="7737480" y="3645000"/>
              <a:chExt cx="491400" cy="205560"/>
            </a:xfrm>
          </p:grpSpPr>
          <p:sp>
            <p:nvSpPr>
              <p:cNvPr id="886" name="Google Shape;1287;p15"/>
              <p:cNvSpPr/>
              <p:nvPr/>
            </p:nvSpPr>
            <p:spPr>
              <a:xfrm>
                <a:off x="7739640" y="3735720"/>
                <a:ext cx="487440" cy="11484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7" name="Google Shape;1288;p15"/>
              <p:cNvSpPr/>
              <p:nvPr/>
            </p:nvSpPr>
            <p:spPr>
              <a:xfrm>
                <a:off x="7739640" y="3723840"/>
                <a:ext cx="489240" cy="705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8" name="Google Shape;1289;p15"/>
              <p:cNvSpPr/>
              <p:nvPr/>
            </p:nvSpPr>
            <p:spPr>
              <a:xfrm>
                <a:off x="7737480" y="3645000"/>
                <a:ext cx="487440" cy="13428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889" name="Google Shape;1290;p15"/>
              <p:cNvGrpSpPr/>
              <p:nvPr/>
            </p:nvGrpSpPr>
            <p:grpSpPr>
              <a:xfrm>
                <a:off x="7835400" y="3679560"/>
                <a:ext cx="275400" cy="63000"/>
                <a:chOff x="7835400" y="3679560"/>
                <a:chExt cx="275400" cy="63000"/>
              </a:xfrm>
            </p:grpSpPr>
            <p:sp>
              <p:nvSpPr>
                <p:cNvPr id="890" name="Google Shape;1291;p15"/>
                <p:cNvSpPr/>
                <p:nvPr/>
              </p:nvSpPr>
              <p:spPr>
                <a:xfrm>
                  <a:off x="7835400" y="3679560"/>
                  <a:ext cx="275400" cy="6300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91" name="Google Shape;1292;p15"/>
                <p:cNvSpPr/>
                <p:nvPr/>
              </p:nvSpPr>
              <p:spPr>
                <a:xfrm>
                  <a:off x="7848000" y="3679560"/>
                  <a:ext cx="250560" cy="6300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92" name="Google Shape;1293;p15"/>
              <p:cNvSpPr/>
              <p:nvPr/>
            </p:nvSpPr>
            <p:spPr>
              <a:xfrm>
                <a:off x="7739280" y="3708360"/>
                <a:ext cx="360" cy="90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3" name="Google Shape;1294;p15"/>
              <p:cNvSpPr/>
              <p:nvPr/>
            </p:nvSpPr>
            <p:spPr>
              <a:xfrm>
                <a:off x="8225280" y="3712320"/>
                <a:ext cx="360" cy="84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4" name="Google Shape;1295;p15"/>
            <p:cNvSpPr/>
            <p:nvPr/>
          </p:nvSpPr>
          <p:spPr>
            <a:xfrm>
              <a:off x="6427440" y="3743280"/>
              <a:ext cx="679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95" name="Google Shape;1296;p15"/>
            <p:cNvGrpSpPr/>
            <p:nvPr/>
          </p:nvGrpSpPr>
          <p:grpSpPr>
            <a:xfrm>
              <a:off x="7086600" y="3632040"/>
              <a:ext cx="491400" cy="205560"/>
              <a:chOff x="7086600" y="3632040"/>
              <a:chExt cx="491400" cy="205560"/>
            </a:xfrm>
          </p:grpSpPr>
          <p:sp>
            <p:nvSpPr>
              <p:cNvPr id="896" name="Google Shape;1297;p15"/>
              <p:cNvSpPr/>
              <p:nvPr/>
            </p:nvSpPr>
            <p:spPr>
              <a:xfrm>
                <a:off x="7088760" y="3722760"/>
                <a:ext cx="487440" cy="11484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7" name="Google Shape;1298;p15"/>
              <p:cNvSpPr/>
              <p:nvPr/>
            </p:nvSpPr>
            <p:spPr>
              <a:xfrm>
                <a:off x="7088760" y="3711240"/>
                <a:ext cx="489240" cy="705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8" name="Google Shape;1299;p15"/>
              <p:cNvSpPr/>
              <p:nvPr/>
            </p:nvSpPr>
            <p:spPr>
              <a:xfrm>
                <a:off x="7086600" y="3632040"/>
                <a:ext cx="487440" cy="13428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899" name="Google Shape;1300;p15"/>
              <p:cNvGrpSpPr/>
              <p:nvPr/>
            </p:nvGrpSpPr>
            <p:grpSpPr>
              <a:xfrm>
                <a:off x="7184520" y="3666960"/>
                <a:ext cx="275400" cy="63000"/>
                <a:chOff x="7184520" y="3666960"/>
                <a:chExt cx="275400" cy="63000"/>
              </a:xfrm>
            </p:grpSpPr>
            <p:sp>
              <p:nvSpPr>
                <p:cNvPr id="900" name="Google Shape;1301;p15"/>
                <p:cNvSpPr/>
                <p:nvPr/>
              </p:nvSpPr>
              <p:spPr>
                <a:xfrm>
                  <a:off x="7184520" y="3666960"/>
                  <a:ext cx="275400" cy="6300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01" name="Google Shape;1302;p15"/>
                <p:cNvSpPr/>
                <p:nvPr/>
              </p:nvSpPr>
              <p:spPr>
                <a:xfrm>
                  <a:off x="7197120" y="3666960"/>
                  <a:ext cx="250560" cy="6300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02" name="Google Shape;1303;p15"/>
              <p:cNvSpPr/>
              <p:nvPr/>
            </p:nvSpPr>
            <p:spPr>
              <a:xfrm>
                <a:off x="7088400" y="3695760"/>
                <a:ext cx="360" cy="90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3" name="Google Shape;1304;p15"/>
              <p:cNvSpPr/>
              <p:nvPr/>
            </p:nvSpPr>
            <p:spPr>
              <a:xfrm>
                <a:off x="7574400" y="3699360"/>
                <a:ext cx="360" cy="84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04" name="Google Shape;1305;p15"/>
            <p:cNvGrpSpPr/>
            <p:nvPr/>
          </p:nvGrpSpPr>
          <p:grpSpPr>
            <a:xfrm>
              <a:off x="7397640" y="3911760"/>
              <a:ext cx="491400" cy="205200"/>
              <a:chOff x="7397640" y="3911760"/>
              <a:chExt cx="491400" cy="205200"/>
            </a:xfrm>
          </p:grpSpPr>
          <p:sp>
            <p:nvSpPr>
              <p:cNvPr id="905" name="Google Shape;1306;p15"/>
              <p:cNvSpPr/>
              <p:nvPr/>
            </p:nvSpPr>
            <p:spPr>
              <a:xfrm>
                <a:off x="7399800" y="4002120"/>
                <a:ext cx="487440" cy="11484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6" name="Google Shape;1307;p15"/>
              <p:cNvSpPr/>
              <p:nvPr/>
            </p:nvSpPr>
            <p:spPr>
              <a:xfrm>
                <a:off x="7399800" y="3990600"/>
                <a:ext cx="489240" cy="705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" name="Google Shape;1308;p15"/>
              <p:cNvSpPr/>
              <p:nvPr/>
            </p:nvSpPr>
            <p:spPr>
              <a:xfrm>
                <a:off x="7397640" y="3911760"/>
                <a:ext cx="487440" cy="13428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08" name="Google Shape;1309;p15"/>
              <p:cNvGrpSpPr/>
              <p:nvPr/>
            </p:nvGrpSpPr>
            <p:grpSpPr>
              <a:xfrm>
                <a:off x="7495920" y="3946320"/>
                <a:ext cx="275400" cy="63000"/>
                <a:chOff x="7495920" y="3946320"/>
                <a:chExt cx="275400" cy="63000"/>
              </a:xfrm>
            </p:grpSpPr>
            <p:sp>
              <p:nvSpPr>
                <p:cNvPr id="909" name="Google Shape;1310;p15"/>
                <p:cNvSpPr/>
                <p:nvPr/>
              </p:nvSpPr>
              <p:spPr>
                <a:xfrm>
                  <a:off x="7495920" y="3946320"/>
                  <a:ext cx="275400" cy="6300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0" name="Google Shape;1311;p15"/>
                <p:cNvSpPr/>
                <p:nvPr/>
              </p:nvSpPr>
              <p:spPr>
                <a:xfrm>
                  <a:off x="7508160" y="3946320"/>
                  <a:ext cx="250560" cy="6300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11" name="Google Shape;1312;p15"/>
              <p:cNvSpPr/>
              <p:nvPr/>
            </p:nvSpPr>
            <p:spPr>
              <a:xfrm>
                <a:off x="7399440" y="3975120"/>
                <a:ext cx="360" cy="90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2" name="Google Shape;1313;p15"/>
              <p:cNvSpPr/>
              <p:nvPr/>
            </p:nvSpPr>
            <p:spPr>
              <a:xfrm>
                <a:off x="7885800" y="3979080"/>
                <a:ext cx="360" cy="84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13" name="Google Shape;1314;p15"/>
            <p:cNvGrpSpPr/>
            <p:nvPr/>
          </p:nvGrpSpPr>
          <p:grpSpPr>
            <a:xfrm>
              <a:off x="7591320" y="4807080"/>
              <a:ext cx="621720" cy="243720"/>
              <a:chOff x="7591320" y="4807080"/>
              <a:chExt cx="621720" cy="243720"/>
            </a:xfrm>
          </p:grpSpPr>
          <p:sp>
            <p:nvSpPr>
              <p:cNvPr id="914" name="Google Shape;1315;p15"/>
              <p:cNvSpPr/>
              <p:nvPr/>
            </p:nvSpPr>
            <p:spPr>
              <a:xfrm>
                <a:off x="7593840" y="4914360"/>
                <a:ext cx="616680" cy="13644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" name="Google Shape;1316;p15"/>
              <p:cNvSpPr/>
              <p:nvPr/>
            </p:nvSpPr>
            <p:spPr>
              <a:xfrm>
                <a:off x="7593840" y="4900680"/>
                <a:ext cx="619200" cy="8388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" name="Google Shape;1317;p15"/>
              <p:cNvSpPr/>
              <p:nvPr/>
            </p:nvSpPr>
            <p:spPr>
              <a:xfrm>
                <a:off x="7591320" y="4807080"/>
                <a:ext cx="616680" cy="15912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17" name="Google Shape;1318;p15"/>
              <p:cNvGrpSpPr/>
              <p:nvPr/>
            </p:nvGrpSpPr>
            <p:grpSpPr>
              <a:xfrm>
                <a:off x="7715520" y="4848120"/>
                <a:ext cx="348480" cy="74520"/>
                <a:chOff x="7715520" y="4848120"/>
                <a:chExt cx="348480" cy="74520"/>
              </a:xfrm>
            </p:grpSpPr>
            <p:sp>
              <p:nvSpPr>
                <p:cNvPr id="918" name="Google Shape;1319;p15"/>
                <p:cNvSpPr/>
                <p:nvPr/>
              </p:nvSpPr>
              <p:spPr>
                <a:xfrm>
                  <a:off x="7715520" y="4848120"/>
                  <a:ext cx="348480" cy="745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19" name="Google Shape;1320;p15"/>
                <p:cNvSpPr/>
                <p:nvPr/>
              </p:nvSpPr>
              <p:spPr>
                <a:xfrm>
                  <a:off x="7731000" y="4848120"/>
                  <a:ext cx="316800" cy="745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20" name="Google Shape;1321;p15"/>
              <p:cNvSpPr/>
              <p:nvPr/>
            </p:nvSpPr>
            <p:spPr>
              <a:xfrm>
                <a:off x="7593840" y="4882320"/>
                <a:ext cx="360" cy="106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1" name="Google Shape;1322;p15"/>
              <p:cNvSpPr/>
              <p:nvPr/>
            </p:nvSpPr>
            <p:spPr>
              <a:xfrm>
                <a:off x="8208360" y="4886640"/>
                <a:ext cx="360" cy="107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22" name="Google Shape;1323;p15"/>
            <p:cNvGrpSpPr/>
            <p:nvPr/>
          </p:nvGrpSpPr>
          <p:grpSpPr>
            <a:xfrm>
              <a:off x="6966000" y="4508640"/>
              <a:ext cx="621720" cy="243720"/>
              <a:chOff x="6966000" y="4508640"/>
              <a:chExt cx="621720" cy="243720"/>
            </a:xfrm>
          </p:grpSpPr>
          <p:sp>
            <p:nvSpPr>
              <p:cNvPr id="923" name="Google Shape;1324;p15"/>
              <p:cNvSpPr/>
              <p:nvPr/>
            </p:nvSpPr>
            <p:spPr>
              <a:xfrm>
                <a:off x="6968520" y="4615920"/>
                <a:ext cx="616680" cy="13644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4" name="Google Shape;1325;p15"/>
              <p:cNvSpPr/>
              <p:nvPr/>
            </p:nvSpPr>
            <p:spPr>
              <a:xfrm>
                <a:off x="6968520" y="4602240"/>
                <a:ext cx="619200" cy="8388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5" name="Google Shape;1326;p15"/>
              <p:cNvSpPr/>
              <p:nvPr/>
            </p:nvSpPr>
            <p:spPr>
              <a:xfrm>
                <a:off x="6966000" y="4508640"/>
                <a:ext cx="616680" cy="15912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26" name="Google Shape;1327;p15"/>
              <p:cNvGrpSpPr/>
              <p:nvPr/>
            </p:nvGrpSpPr>
            <p:grpSpPr>
              <a:xfrm>
                <a:off x="7089840" y="4549680"/>
                <a:ext cx="348480" cy="74520"/>
                <a:chOff x="7089840" y="4549680"/>
                <a:chExt cx="348480" cy="74520"/>
              </a:xfrm>
            </p:grpSpPr>
            <p:sp>
              <p:nvSpPr>
                <p:cNvPr id="927" name="Google Shape;1328;p15"/>
                <p:cNvSpPr/>
                <p:nvPr/>
              </p:nvSpPr>
              <p:spPr>
                <a:xfrm>
                  <a:off x="7089840" y="4549680"/>
                  <a:ext cx="348480" cy="745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28" name="Google Shape;1329;p15"/>
                <p:cNvSpPr/>
                <p:nvPr/>
              </p:nvSpPr>
              <p:spPr>
                <a:xfrm>
                  <a:off x="7105680" y="4549680"/>
                  <a:ext cx="316800" cy="745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29" name="Google Shape;1330;p15"/>
              <p:cNvSpPr/>
              <p:nvPr/>
            </p:nvSpPr>
            <p:spPr>
              <a:xfrm>
                <a:off x="6968160" y="4583880"/>
                <a:ext cx="360" cy="106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0" name="Google Shape;1331;p15"/>
              <p:cNvSpPr/>
              <p:nvPr/>
            </p:nvSpPr>
            <p:spPr>
              <a:xfrm>
                <a:off x="7583040" y="4588200"/>
                <a:ext cx="360" cy="107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31" name="Google Shape;1332;p15"/>
            <p:cNvGrpSpPr/>
            <p:nvPr/>
          </p:nvGrpSpPr>
          <p:grpSpPr>
            <a:xfrm>
              <a:off x="6242040" y="4851360"/>
              <a:ext cx="621720" cy="243720"/>
              <a:chOff x="6242040" y="4851360"/>
              <a:chExt cx="621720" cy="243720"/>
            </a:xfrm>
          </p:grpSpPr>
          <p:sp>
            <p:nvSpPr>
              <p:cNvPr id="932" name="Google Shape;1333;p15"/>
              <p:cNvSpPr/>
              <p:nvPr/>
            </p:nvSpPr>
            <p:spPr>
              <a:xfrm>
                <a:off x="6244560" y="4958640"/>
                <a:ext cx="616680" cy="13644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3" name="Google Shape;1334;p15"/>
              <p:cNvSpPr/>
              <p:nvPr/>
            </p:nvSpPr>
            <p:spPr>
              <a:xfrm>
                <a:off x="6244560" y="4944960"/>
                <a:ext cx="619200" cy="8388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4" name="Google Shape;1335;p15"/>
              <p:cNvSpPr/>
              <p:nvPr/>
            </p:nvSpPr>
            <p:spPr>
              <a:xfrm>
                <a:off x="6242040" y="4851360"/>
                <a:ext cx="616680" cy="15912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35" name="Google Shape;1336;p15"/>
              <p:cNvGrpSpPr/>
              <p:nvPr/>
            </p:nvGrpSpPr>
            <p:grpSpPr>
              <a:xfrm>
                <a:off x="6365880" y="4892400"/>
                <a:ext cx="348480" cy="74520"/>
                <a:chOff x="6365880" y="4892400"/>
                <a:chExt cx="348480" cy="74520"/>
              </a:xfrm>
            </p:grpSpPr>
            <p:sp>
              <p:nvSpPr>
                <p:cNvPr id="936" name="Google Shape;1337;p15"/>
                <p:cNvSpPr/>
                <p:nvPr/>
              </p:nvSpPr>
              <p:spPr>
                <a:xfrm>
                  <a:off x="6365880" y="4892400"/>
                  <a:ext cx="348480" cy="745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37" name="Google Shape;1338;p15"/>
                <p:cNvSpPr/>
                <p:nvPr/>
              </p:nvSpPr>
              <p:spPr>
                <a:xfrm>
                  <a:off x="6381720" y="4892400"/>
                  <a:ext cx="316800" cy="745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38" name="Google Shape;1339;p15"/>
              <p:cNvSpPr/>
              <p:nvPr/>
            </p:nvSpPr>
            <p:spPr>
              <a:xfrm>
                <a:off x="6244560" y="4926600"/>
                <a:ext cx="360" cy="106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9" name="Google Shape;1340;p15"/>
              <p:cNvSpPr/>
              <p:nvPr/>
            </p:nvSpPr>
            <p:spPr>
              <a:xfrm>
                <a:off x="6859080" y="4931280"/>
                <a:ext cx="360" cy="106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40" name="Google Shape;1341;p15"/>
            <p:cNvGrpSpPr/>
            <p:nvPr/>
          </p:nvGrpSpPr>
          <p:grpSpPr>
            <a:xfrm>
              <a:off x="6051600" y="3645000"/>
              <a:ext cx="389520" cy="170640"/>
              <a:chOff x="6051600" y="3645000"/>
              <a:chExt cx="389520" cy="170640"/>
            </a:xfrm>
          </p:grpSpPr>
          <p:sp>
            <p:nvSpPr>
              <p:cNvPr id="941" name="Google Shape;1342;p15"/>
              <p:cNvSpPr/>
              <p:nvPr/>
            </p:nvSpPr>
            <p:spPr>
              <a:xfrm>
                <a:off x="6053040" y="3720240"/>
                <a:ext cx="386640" cy="954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2" name="Google Shape;1343;p15"/>
              <p:cNvSpPr/>
              <p:nvPr/>
            </p:nvSpPr>
            <p:spPr>
              <a:xfrm>
                <a:off x="6053040" y="3710520"/>
                <a:ext cx="388080" cy="5868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3" name="Google Shape;1344;p15"/>
              <p:cNvSpPr/>
              <p:nvPr/>
            </p:nvSpPr>
            <p:spPr>
              <a:xfrm>
                <a:off x="6051600" y="3645000"/>
                <a:ext cx="386640" cy="11160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44" name="Google Shape;1345;p15"/>
              <p:cNvGrpSpPr/>
              <p:nvPr/>
            </p:nvGrpSpPr>
            <p:grpSpPr>
              <a:xfrm>
                <a:off x="6129360" y="3673800"/>
                <a:ext cx="218520" cy="52200"/>
                <a:chOff x="6129360" y="3673800"/>
                <a:chExt cx="218520" cy="52200"/>
              </a:xfrm>
            </p:grpSpPr>
            <p:sp>
              <p:nvSpPr>
                <p:cNvPr id="945" name="Google Shape;1346;p15"/>
                <p:cNvSpPr/>
                <p:nvPr/>
              </p:nvSpPr>
              <p:spPr>
                <a:xfrm>
                  <a:off x="6129360" y="3673800"/>
                  <a:ext cx="218520" cy="5220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46" name="Google Shape;1347;p15"/>
                <p:cNvSpPr/>
                <p:nvPr/>
              </p:nvSpPr>
              <p:spPr>
                <a:xfrm>
                  <a:off x="6139080" y="3673800"/>
                  <a:ext cx="198720" cy="5220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47" name="Google Shape;1348;p15"/>
              <p:cNvSpPr/>
              <p:nvPr/>
            </p:nvSpPr>
            <p:spPr>
              <a:xfrm>
                <a:off x="6053040" y="3697560"/>
                <a:ext cx="360" cy="79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8" name="Google Shape;1349;p15"/>
              <p:cNvSpPr/>
              <p:nvPr/>
            </p:nvSpPr>
            <p:spPr>
              <a:xfrm>
                <a:off x="6438600" y="3700800"/>
                <a:ext cx="360" cy="78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49" name="Google Shape;1350;p15"/>
            <p:cNvGrpSpPr/>
            <p:nvPr/>
          </p:nvGrpSpPr>
          <p:grpSpPr>
            <a:xfrm>
              <a:off x="6024600" y="1744920"/>
              <a:ext cx="516960" cy="507240"/>
              <a:chOff x="6024600" y="1744920"/>
              <a:chExt cx="516960" cy="507240"/>
            </a:xfrm>
          </p:grpSpPr>
          <p:sp>
            <p:nvSpPr>
              <p:cNvPr id="950" name="Google Shape;1351;p15"/>
              <p:cNvSpPr/>
              <p:nvPr/>
            </p:nvSpPr>
            <p:spPr>
              <a:xfrm>
                <a:off x="6024600" y="1778040"/>
                <a:ext cx="516960" cy="45792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51" name="Google Shape;1352;p15"/>
              <p:cNvGrpSpPr/>
              <p:nvPr/>
            </p:nvGrpSpPr>
            <p:grpSpPr>
              <a:xfrm>
                <a:off x="6067440" y="1744920"/>
                <a:ext cx="420120" cy="443520"/>
                <a:chOff x="6067440" y="1744920"/>
                <a:chExt cx="420120" cy="443520"/>
              </a:xfrm>
            </p:grpSpPr>
            <p:sp>
              <p:nvSpPr>
                <p:cNvPr id="952" name="Google Shape;1353;p15"/>
                <p:cNvSpPr/>
                <p:nvPr/>
              </p:nvSpPr>
              <p:spPr>
                <a:xfrm>
                  <a:off x="6195960" y="1936800"/>
                  <a:ext cx="169200" cy="14544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53" name="Google Shape;1354;p15"/>
                <p:cNvSpPr/>
                <p:nvPr/>
              </p:nvSpPr>
              <p:spPr>
                <a:xfrm>
                  <a:off x="6157800" y="1905120"/>
                  <a:ext cx="243720" cy="20736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54" name="Google Shape;1355;p15"/>
                <p:cNvSpPr/>
                <p:nvPr/>
              </p:nvSpPr>
              <p:spPr>
                <a:xfrm>
                  <a:off x="6121440" y="1866960"/>
                  <a:ext cx="321480" cy="28332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55" name="Google Shape;1356;p15"/>
                <p:cNvSpPr/>
                <p:nvPr/>
              </p:nvSpPr>
              <p:spPr>
                <a:xfrm>
                  <a:off x="6067440" y="1827360"/>
                  <a:ext cx="420120" cy="36108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56" name="Google Shape;1357;p15"/>
                <p:cNvSpPr/>
                <p:nvPr/>
              </p:nvSpPr>
              <p:spPr>
                <a:xfrm flipH="1" rot="10800000">
                  <a:off x="6128280" y="1744920"/>
                  <a:ext cx="324720" cy="226440"/>
                </a:xfrm>
                <a:custGeom>
                  <a:avLst/>
                  <a:gdLst/>
                  <a:ahLst/>
                  <a:rect l="l" t="t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957" name="Google Shape;1358;p15"/>
              <p:cNvSpPr/>
              <p:nvPr/>
            </p:nvSpPr>
            <p:spPr>
              <a:xfrm>
                <a:off x="6140520" y="2048040"/>
                <a:ext cx="281880" cy="204120"/>
              </a:xfrm>
              <a:custGeom>
                <a:avLst/>
                <a:gdLst/>
                <a:ahLst/>
                <a:rect l="l" t="t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58" name="Google Shape;1359;p15"/>
            <p:cNvGrpSpPr/>
            <p:nvPr/>
          </p:nvGrpSpPr>
          <p:grpSpPr>
            <a:xfrm>
              <a:off x="6138360" y="1989000"/>
              <a:ext cx="282960" cy="477360"/>
              <a:chOff x="6138360" y="1989000"/>
              <a:chExt cx="282960" cy="477360"/>
            </a:xfrm>
          </p:grpSpPr>
          <p:sp>
            <p:nvSpPr>
              <p:cNvPr id="959" name="Google Shape;1360;p15"/>
              <p:cNvSpPr/>
              <p:nvPr/>
            </p:nvSpPr>
            <p:spPr>
              <a:xfrm flipH="1">
                <a:off x="6138000" y="2025360"/>
                <a:ext cx="140760" cy="399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0" name="Google Shape;1361;p15"/>
              <p:cNvSpPr/>
              <p:nvPr/>
            </p:nvSpPr>
            <p:spPr>
              <a:xfrm>
                <a:off x="6279840" y="2025360"/>
                <a:ext cx="141120" cy="398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1" name="Google Shape;1362;p15"/>
              <p:cNvSpPr/>
              <p:nvPr/>
            </p:nvSpPr>
            <p:spPr>
              <a:xfrm>
                <a:off x="6138720" y="2423880"/>
                <a:ext cx="140760" cy="42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Google Shape;1363;p15"/>
              <p:cNvSpPr/>
              <p:nvPr/>
            </p:nvSpPr>
            <p:spPr>
              <a:xfrm flipH="1">
                <a:off x="6279840" y="2423880"/>
                <a:ext cx="141120" cy="42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3" name="Google Shape;1364;p15"/>
              <p:cNvSpPr/>
              <p:nvPr/>
            </p:nvSpPr>
            <p:spPr>
              <a:xfrm>
                <a:off x="6279840" y="2035080"/>
                <a:ext cx="360" cy="431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4" name="Google Shape;1365;p15"/>
              <p:cNvSpPr/>
              <p:nvPr/>
            </p:nvSpPr>
            <p:spPr>
              <a:xfrm flipH="1" rot="10800000">
                <a:off x="6138360" y="2382840"/>
                <a:ext cx="140760" cy="42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5" name="Google Shape;1366;p15"/>
              <p:cNvSpPr/>
              <p:nvPr/>
            </p:nvSpPr>
            <p:spPr>
              <a:xfrm rot="10800000">
                <a:off x="6280200" y="2382840"/>
                <a:ext cx="141120" cy="41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6" name="Google Shape;1367;p15"/>
              <p:cNvSpPr/>
              <p:nvPr/>
            </p:nvSpPr>
            <p:spPr>
              <a:xfrm>
                <a:off x="6198840" y="2250720"/>
                <a:ext cx="80640" cy="33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7" name="Google Shape;1368;p15"/>
              <p:cNvSpPr/>
              <p:nvPr/>
            </p:nvSpPr>
            <p:spPr>
              <a:xfrm flipH="1" rot="10800000">
                <a:off x="6279480" y="2251080"/>
                <a:ext cx="85320" cy="33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8" name="Google Shape;1369;p15"/>
              <p:cNvSpPr/>
              <p:nvPr/>
            </p:nvSpPr>
            <p:spPr>
              <a:xfrm>
                <a:off x="6170400" y="2309760"/>
                <a:ext cx="104400" cy="43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9" name="Google Shape;1370;p15"/>
              <p:cNvSpPr/>
              <p:nvPr/>
            </p:nvSpPr>
            <p:spPr>
              <a:xfrm flipH="1" rot="10800000">
                <a:off x="6280200" y="2319480"/>
                <a:ext cx="104400" cy="37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0" name="Google Shape;1371;p15"/>
              <p:cNvSpPr/>
              <p:nvPr/>
            </p:nvSpPr>
            <p:spPr>
              <a:xfrm flipH="1" rot="10800000">
                <a:off x="6279480" y="2192400"/>
                <a:ext cx="53640" cy="15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1" name="Google Shape;1372;p15"/>
              <p:cNvSpPr/>
              <p:nvPr/>
            </p:nvSpPr>
            <p:spPr>
              <a:xfrm flipH="1" rot="10800000">
                <a:off x="6280200" y="2109960"/>
                <a:ext cx="33120" cy="10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2" name="Google Shape;1373;p15"/>
              <p:cNvSpPr/>
              <p:nvPr/>
            </p:nvSpPr>
            <p:spPr>
              <a:xfrm>
                <a:off x="6217920" y="2185920"/>
                <a:ext cx="66600" cy="21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3" name="Google Shape;1374;p15"/>
              <p:cNvSpPr/>
              <p:nvPr/>
            </p:nvSpPr>
            <p:spPr>
              <a:xfrm>
                <a:off x="6248160" y="2106360"/>
                <a:ext cx="37800" cy="20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4" name="Google Shape;1375;p15"/>
              <p:cNvSpPr/>
              <p:nvPr/>
            </p:nvSpPr>
            <p:spPr>
              <a:xfrm>
                <a:off x="6254640" y="1989000"/>
                <a:ext cx="46800" cy="45360"/>
              </a:xfrm>
              <a:prstGeom prst="ellipse">
                <a:avLst/>
              </a:prstGeom>
              <a:solidFill>
                <a:schemeClr val="dk2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75" name="Google Shape;1376;p15"/>
            <p:cNvGrpSpPr/>
            <p:nvPr/>
          </p:nvGrpSpPr>
          <p:grpSpPr>
            <a:xfrm>
              <a:off x="5318280" y="1996920"/>
              <a:ext cx="518400" cy="127800"/>
              <a:chOff x="5318280" y="1996920"/>
              <a:chExt cx="518400" cy="127800"/>
            </a:xfrm>
          </p:grpSpPr>
          <p:sp>
            <p:nvSpPr>
              <p:cNvPr id="976" name="Google Shape;1377;p15"/>
              <p:cNvSpPr/>
              <p:nvPr/>
            </p:nvSpPr>
            <p:spPr>
              <a:xfrm>
                <a:off x="5318280" y="2050560"/>
                <a:ext cx="52200" cy="70560"/>
              </a:xfrm>
              <a:custGeom>
                <a:avLst/>
                <a:gdLst/>
                <a:ahLst/>
                <a:rect l="l" t="t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7" name="Google Shape;1378;p15"/>
              <p:cNvSpPr/>
              <p:nvPr/>
            </p:nvSpPr>
            <p:spPr>
              <a:xfrm>
                <a:off x="5375880" y="2018520"/>
                <a:ext cx="182880" cy="106200"/>
              </a:xfrm>
              <a:custGeom>
                <a:avLst/>
                <a:gdLst/>
                <a:ahLst/>
                <a:rect l="l" t="t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8" name="Google Shape;1379;p15"/>
              <p:cNvSpPr/>
              <p:nvPr/>
            </p:nvSpPr>
            <p:spPr>
              <a:xfrm>
                <a:off x="5437080" y="2025720"/>
                <a:ext cx="86400" cy="67680"/>
              </a:xfrm>
              <a:custGeom>
                <a:avLst/>
                <a:gdLst/>
                <a:ahLst/>
                <a:rect l="l" t="t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9" name="Google Shape;1380;p15"/>
              <p:cNvSpPr/>
              <p:nvPr/>
            </p:nvSpPr>
            <p:spPr>
              <a:xfrm>
                <a:off x="5594400" y="2027520"/>
                <a:ext cx="75960" cy="60120"/>
              </a:xfrm>
              <a:custGeom>
                <a:avLst/>
                <a:gdLst/>
                <a:ahLst/>
                <a:rect l="l" t="t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0" name="Google Shape;1381;p15"/>
              <p:cNvSpPr/>
              <p:nvPr/>
            </p:nvSpPr>
            <p:spPr>
              <a:xfrm>
                <a:off x="5613120" y="2007720"/>
                <a:ext cx="133920" cy="84600"/>
              </a:xfrm>
              <a:custGeom>
                <a:avLst/>
                <a:gdLst/>
                <a:ahLst/>
                <a:rect l="l" t="t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1" name="Google Shape;1382;p15"/>
              <p:cNvSpPr/>
              <p:nvPr/>
            </p:nvSpPr>
            <p:spPr>
              <a:xfrm>
                <a:off x="5708880" y="1996920"/>
                <a:ext cx="127800" cy="100080"/>
              </a:xfrm>
              <a:custGeom>
                <a:avLst/>
                <a:gdLst/>
                <a:ahLst/>
                <a:rect l="l" t="t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82" name="Google Shape;1383;p15"/>
            <p:cNvGrpSpPr/>
            <p:nvPr/>
          </p:nvGrpSpPr>
          <p:grpSpPr>
            <a:xfrm>
              <a:off x="5541840" y="1539720"/>
              <a:ext cx="518760" cy="127800"/>
              <a:chOff x="5541840" y="1539720"/>
              <a:chExt cx="518760" cy="127800"/>
            </a:xfrm>
          </p:grpSpPr>
          <p:sp>
            <p:nvSpPr>
              <p:cNvPr id="983" name="Google Shape;1384;p15"/>
              <p:cNvSpPr/>
              <p:nvPr/>
            </p:nvSpPr>
            <p:spPr>
              <a:xfrm>
                <a:off x="5541840" y="1593360"/>
                <a:ext cx="52200" cy="70560"/>
              </a:xfrm>
              <a:custGeom>
                <a:avLst/>
                <a:gdLst/>
                <a:ahLst/>
                <a:rect l="l" t="t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4" name="Google Shape;1385;p15"/>
              <p:cNvSpPr/>
              <p:nvPr/>
            </p:nvSpPr>
            <p:spPr>
              <a:xfrm>
                <a:off x="5599800" y="1561320"/>
                <a:ext cx="182880" cy="106200"/>
              </a:xfrm>
              <a:custGeom>
                <a:avLst/>
                <a:gdLst/>
                <a:ahLst/>
                <a:rect l="l" t="t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5" name="Google Shape;1386;p15"/>
              <p:cNvSpPr/>
              <p:nvPr/>
            </p:nvSpPr>
            <p:spPr>
              <a:xfrm>
                <a:off x="5660640" y="1568520"/>
                <a:ext cx="86400" cy="67680"/>
              </a:xfrm>
              <a:custGeom>
                <a:avLst/>
                <a:gdLst/>
                <a:ahLst/>
                <a:rect l="l" t="t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6" name="Google Shape;1387;p15"/>
              <p:cNvSpPr/>
              <p:nvPr/>
            </p:nvSpPr>
            <p:spPr>
              <a:xfrm>
                <a:off x="5817960" y="1570320"/>
                <a:ext cx="75960" cy="60120"/>
              </a:xfrm>
              <a:custGeom>
                <a:avLst/>
                <a:gdLst/>
                <a:ahLst/>
                <a:rect l="l" t="t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7" name="Google Shape;1388;p15"/>
              <p:cNvSpPr/>
              <p:nvPr/>
            </p:nvSpPr>
            <p:spPr>
              <a:xfrm>
                <a:off x="5837040" y="1550520"/>
                <a:ext cx="133920" cy="84600"/>
              </a:xfrm>
              <a:custGeom>
                <a:avLst/>
                <a:gdLst/>
                <a:ahLst/>
                <a:rect l="l" t="t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8" name="Google Shape;1389;p15"/>
              <p:cNvSpPr/>
              <p:nvPr/>
            </p:nvSpPr>
            <p:spPr>
              <a:xfrm>
                <a:off x="5932800" y="1539720"/>
                <a:ext cx="127800" cy="100080"/>
              </a:xfrm>
              <a:custGeom>
                <a:avLst/>
                <a:gdLst/>
                <a:ahLst/>
                <a:rect l="l" t="t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89" name="Google Shape;1390;p15"/>
            <p:cNvSpPr/>
            <p:nvPr/>
          </p:nvSpPr>
          <p:spPr>
            <a:xfrm rot="10800000">
              <a:off x="5626440" y="2027520"/>
              <a:ext cx="39240" cy="6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90" name="Google Shape;1391;p15"/>
            <p:cNvGrpSpPr/>
            <p:nvPr/>
          </p:nvGrpSpPr>
          <p:grpSpPr>
            <a:xfrm>
              <a:off x="5392800" y="3527280"/>
              <a:ext cx="518400" cy="127800"/>
              <a:chOff x="5392800" y="3527280"/>
              <a:chExt cx="518400" cy="127800"/>
            </a:xfrm>
          </p:grpSpPr>
          <p:sp>
            <p:nvSpPr>
              <p:cNvPr id="991" name="Google Shape;1392;p15"/>
              <p:cNvSpPr/>
              <p:nvPr/>
            </p:nvSpPr>
            <p:spPr>
              <a:xfrm>
                <a:off x="5392800" y="3580920"/>
                <a:ext cx="52200" cy="70560"/>
              </a:xfrm>
              <a:custGeom>
                <a:avLst/>
                <a:gdLst/>
                <a:ahLst/>
                <a:rect l="l" t="t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2" name="Google Shape;1393;p15"/>
              <p:cNvSpPr/>
              <p:nvPr/>
            </p:nvSpPr>
            <p:spPr>
              <a:xfrm>
                <a:off x="5450400" y="3548880"/>
                <a:ext cx="182880" cy="106200"/>
              </a:xfrm>
              <a:custGeom>
                <a:avLst/>
                <a:gdLst/>
                <a:ahLst/>
                <a:rect l="l" t="t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3" name="Google Shape;1394;p15"/>
              <p:cNvSpPr/>
              <p:nvPr/>
            </p:nvSpPr>
            <p:spPr>
              <a:xfrm>
                <a:off x="5511600" y="3556080"/>
                <a:ext cx="86400" cy="67680"/>
              </a:xfrm>
              <a:custGeom>
                <a:avLst/>
                <a:gdLst/>
                <a:ahLst/>
                <a:rect l="l" t="t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4" name="Google Shape;1395;p15"/>
              <p:cNvSpPr/>
              <p:nvPr/>
            </p:nvSpPr>
            <p:spPr>
              <a:xfrm>
                <a:off x="5668920" y="3557880"/>
                <a:ext cx="75960" cy="60120"/>
              </a:xfrm>
              <a:custGeom>
                <a:avLst/>
                <a:gdLst/>
                <a:ahLst/>
                <a:rect l="l" t="t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5" name="Google Shape;1396;p15"/>
              <p:cNvSpPr/>
              <p:nvPr/>
            </p:nvSpPr>
            <p:spPr>
              <a:xfrm>
                <a:off x="5687640" y="3538080"/>
                <a:ext cx="133920" cy="84600"/>
              </a:xfrm>
              <a:custGeom>
                <a:avLst/>
                <a:gdLst/>
                <a:ahLst/>
                <a:rect l="l" t="t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6" name="Google Shape;1397;p15"/>
              <p:cNvSpPr/>
              <p:nvPr/>
            </p:nvSpPr>
            <p:spPr>
              <a:xfrm>
                <a:off x="5783400" y="3527280"/>
                <a:ext cx="127800" cy="100080"/>
              </a:xfrm>
              <a:custGeom>
                <a:avLst/>
                <a:gdLst/>
                <a:ahLst/>
                <a:rect l="l" t="t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97" name="Google Shape;1398;p15"/>
            <p:cNvSpPr/>
            <p:nvPr/>
          </p:nvSpPr>
          <p:spPr>
            <a:xfrm>
              <a:off x="5778360" y="3119400"/>
              <a:ext cx="20160" cy="55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98" name="Google Shape;1399;p15"/>
            <p:cNvGrpSpPr/>
            <p:nvPr/>
          </p:nvGrpSpPr>
          <p:grpSpPr>
            <a:xfrm>
              <a:off x="7007400" y="5005440"/>
              <a:ext cx="518400" cy="127800"/>
              <a:chOff x="7007400" y="5005440"/>
              <a:chExt cx="518400" cy="127800"/>
            </a:xfrm>
          </p:grpSpPr>
          <p:sp>
            <p:nvSpPr>
              <p:cNvPr id="999" name="Google Shape;1400;p15"/>
              <p:cNvSpPr/>
              <p:nvPr/>
            </p:nvSpPr>
            <p:spPr>
              <a:xfrm>
                <a:off x="7007400" y="5059080"/>
                <a:ext cx="52200" cy="70560"/>
              </a:xfrm>
              <a:custGeom>
                <a:avLst/>
                <a:gdLst/>
                <a:ahLst/>
                <a:rect l="l" t="t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0" name="Google Shape;1401;p15"/>
              <p:cNvSpPr/>
              <p:nvPr/>
            </p:nvSpPr>
            <p:spPr>
              <a:xfrm>
                <a:off x="7065000" y="5027040"/>
                <a:ext cx="182880" cy="106200"/>
              </a:xfrm>
              <a:custGeom>
                <a:avLst/>
                <a:gdLst/>
                <a:ahLst/>
                <a:rect l="l" t="t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1" name="Google Shape;1402;p15"/>
              <p:cNvSpPr/>
              <p:nvPr/>
            </p:nvSpPr>
            <p:spPr>
              <a:xfrm>
                <a:off x="7126200" y="5034240"/>
                <a:ext cx="86400" cy="67680"/>
              </a:xfrm>
              <a:custGeom>
                <a:avLst/>
                <a:gdLst/>
                <a:ahLst/>
                <a:rect l="l" t="t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2" name="Google Shape;1403;p15"/>
              <p:cNvSpPr/>
              <p:nvPr/>
            </p:nvSpPr>
            <p:spPr>
              <a:xfrm>
                <a:off x="7283520" y="5036040"/>
                <a:ext cx="75960" cy="60120"/>
              </a:xfrm>
              <a:custGeom>
                <a:avLst/>
                <a:gdLst/>
                <a:ahLst/>
                <a:rect l="l" t="t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3" name="Google Shape;1404;p15"/>
              <p:cNvSpPr/>
              <p:nvPr/>
            </p:nvSpPr>
            <p:spPr>
              <a:xfrm>
                <a:off x="7302240" y="5016240"/>
                <a:ext cx="133920" cy="84600"/>
              </a:xfrm>
              <a:custGeom>
                <a:avLst/>
                <a:gdLst/>
                <a:ahLst/>
                <a:rect l="l" t="t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4" name="Google Shape;1405;p15"/>
              <p:cNvSpPr/>
              <p:nvPr/>
            </p:nvSpPr>
            <p:spPr>
              <a:xfrm>
                <a:off x="7398000" y="5005440"/>
                <a:ext cx="127800" cy="100080"/>
              </a:xfrm>
              <a:custGeom>
                <a:avLst/>
                <a:gdLst/>
                <a:ahLst/>
                <a:rect l="l" t="t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05" name="Google Shape;1406;p15"/>
            <p:cNvGrpSpPr/>
            <p:nvPr/>
          </p:nvGrpSpPr>
          <p:grpSpPr>
            <a:xfrm>
              <a:off x="7245360" y="5429160"/>
              <a:ext cx="518400" cy="127800"/>
              <a:chOff x="7245360" y="5429160"/>
              <a:chExt cx="518400" cy="127800"/>
            </a:xfrm>
          </p:grpSpPr>
          <p:sp>
            <p:nvSpPr>
              <p:cNvPr id="1006" name="Google Shape;1407;p15"/>
              <p:cNvSpPr/>
              <p:nvPr/>
            </p:nvSpPr>
            <p:spPr>
              <a:xfrm>
                <a:off x="7245360" y="5482800"/>
                <a:ext cx="52200" cy="70560"/>
              </a:xfrm>
              <a:custGeom>
                <a:avLst/>
                <a:gdLst/>
                <a:ahLst/>
                <a:rect l="l" t="t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7" name="Google Shape;1408;p15"/>
              <p:cNvSpPr/>
              <p:nvPr/>
            </p:nvSpPr>
            <p:spPr>
              <a:xfrm>
                <a:off x="7302960" y="5450760"/>
                <a:ext cx="182880" cy="106200"/>
              </a:xfrm>
              <a:custGeom>
                <a:avLst/>
                <a:gdLst/>
                <a:ahLst/>
                <a:rect l="l" t="t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8" name="Google Shape;1409;p15"/>
              <p:cNvSpPr/>
              <p:nvPr/>
            </p:nvSpPr>
            <p:spPr>
              <a:xfrm>
                <a:off x="7364160" y="5457960"/>
                <a:ext cx="86400" cy="67680"/>
              </a:xfrm>
              <a:custGeom>
                <a:avLst/>
                <a:gdLst/>
                <a:ahLst/>
                <a:rect l="l" t="t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9" name="Google Shape;1410;p15"/>
              <p:cNvSpPr/>
              <p:nvPr/>
            </p:nvSpPr>
            <p:spPr>
              <a:xfrm>
                <a:off x="7521480" y="5459760"/>
                <a:ext cx="75960" cy="60120"/>
              </a:xfrm>
              <a:custGeom>
                <a:avLst/>
                <a:gdLst/>
                <a:ahLst/>
                <a:rect l="l" t="t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0" name="Google Shape;1411;p15"/>
              <p:cNvSpPr/>
              <p:nvPr/>
            </p:nvSpPr>
            <p:spPr>
              <a:xfrm>
                <a:off x="7540200" y="5439960"/>
                <a:ext cx="133920" cy="84600"/>
              </a:xfrm>
              <a:custGeom>
                <a:avLst/>
                <a:gdLst/>
                <a:ahLst/>
                <a:rect l="l" t="t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1" name="Google Shape;1412;p15"/>
              <p:cNvSpPr/>
              <p:nvPr/>
            </p:nvSpPr>
            <p:spPr>
              <a:xfrm>
                <a:off x="7635960" y="5429160"/>
                <a:ext cx="127800" cy="100080"/>
              </a:xfrm>
              <a:custGeom>
                <a:avLst/>
                <a:gdLst/>
                <a:ahLst/>
                <a:rect l="l" t="t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12" name="Google Shape;1413;p15"/>
            <p:cNvGrpSpPr/>
            <p:nvPr/>
          </p:nvGrpSpPr>
          <p:grpSpPr>
            <a:xfrm>
              <a:off x="6821640" y="5408640"/>
              <a:ext cx="518400" cy="127800"/>
              <a:chOff x="6821640" y="5408640"/>
              <a:chExt cx="518400" cy="127800"/>
            </a:xfrm>
          </p:grpSpPr>
          <p:sp>
            <p:nvSpPr>
              <p:cNvPr id="1013" name="Google Shape;1414;p15"/>
              <p:cNvSpPr/>
              <p:nvPr/>
            </p:nvSpPr>
            <p:spPr>
              <a:xfrm>
                <a:off x="6821640" y="5462280"/>
                <a:ext cx="52200" cy="70560"/>
              </a:xfrm>
              <a:custGeom>
                <a:avLst/>
                <a:gdLst/>
                <a:ahLst/>
                <a:rect l="l" t="t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4" name="Google Shape;1415;p15"/>
              <p:cNvSpPr/>
              <p:nvPr/>
            </p:nvSpPr>
            <p:spPr>
              <a:xfrm>
                <a:off x="6879240" y="5430240"/>
                <a:ext cx="182880" cy="106200"/>
              </a:xfrm>
              <a:custGeom>
                <a:avLst/>
                <a:gdLst/>
                <a:ahLst/>
                <a:rect l="l" t="t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5" name="Google Shape;1416;p15"/>
              <p:cNvSpPr/>
              <p:nvPr/>
            </p:nvSpPr>
            <p:spPr>
              <a:xfrm>
                <a:off x="6940440" y="5437440"/>
                <a:ext cx="86400" cy="67680"/>
              </a:xfrm>
              <a:custGeom>
                <a:avLst/>
                <a:gdLst/>
                <a:ahLst/>
                <a:rect l="l" t="t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6" name="Google Shape;1417;p15"/>
              <p:cNvSpPr/>
              <p:nvPr/>
            </p:nvSpPr>
            <p:spPr>
              <a:xfrm>
                <a:off x="7097760" y="5439240"/>
                <a:ext cx="75960" cy="60120"/>
              </a:xfrm>
              <a:custGeom>
                <a:avLst/>
                <a:gdLst/>
                <a:ahLst/>
                <a:rect l="l" t="t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7" name="Google Shape;1418;p15"/>
              <p:cNvSpPr/>
              <p:nvPr/>
            </p:nvSpPr>
            <p:spPr>
              <a:xfrm>
                <a:off x="7116480" y="5419440"/>
                <a:ext cx="133920" cy="84600"/>
              </a:xfrm>
              <a:custGeom>
                <a:avLst/>
                <a:gdLst/>
                <a:ahLst/>
                <a:rect l="l" t="t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8" name="Google Shape;1419;p15"/>
              <p:cNvSpPr/>
              <p:nvPr/>
            </p:nvSpPr>
            <p:spPr>
              <a:xfrm>
                <a:off x="7212240" y="5408640"/>
                <a:ext cx="127800" cy="100080"/>
              </a:xfrm>
              <a:custGeom>
                <a:avLst/>
                <a:gdLst/>
                <a:ahLst/>
                <a:rect l="l" t="t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019" name="Google Shape;1420;p15" descr="access_point_stylized_small"/>
            <p:cNvPicPr/>
            <p:nvPr/>
          </p:nvPicPr>
          <p:blipFill>
            <a:blip r:embed="rId3"/>
            <a:stretch/>
          </p:blipFill>
          <p:spPr>
            <a:xfrm>
              <a:off x="7159680" y="5056200"/>
              <a:ext cx="432720" cy="362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20" name="Google Shape;1421;p15"/>
            <p:cNvSpPr/>
            <p:nvPr/>
          </p:nvSpPr>
          <p:spPr>
            <a:xfrm>
              <a:off x="7949880" y="5481360"/>
              <a:ext cx="85680" cy="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21" name="Google Shape;1422;p15"/>
            <p:cNvGrpSpPr/>
            <p:nvPr/>
          </p:nvGrpSpPr>
          <p:grpSpPr>
            <a:xfrm>
              <a:off x="5776200" y="4533840"/>
              <a:ext cx="413640" cy="372240"/>
              <a:chOff x="5776200" y="4533840"/>
              <a:chExt cx="413640" cy="372240"/>
            </a:xfrm>
          </p:grpSpPr>
          <p:pic>
            <p:nvPicPr>
              <p:cNvPr id="1022" name="Google Shape;1423;p15" descr="desktop_computer_stylized_medium"/>
              <p:cNvPicPr/>
              <p:nvPr/>
            </p:nvPicPr>
            <p:blipFill>
              <a:blip r:embed="rId4"/>
              <a:stretch/>
            </p:blipFill>
            <p:spPr>
              <a:xfrm flipH="1">
                <a:off x="5776200" y="4533840"/>
                <a:ext cx="413640" cy="3722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023" name="Google Shape;1424;p15"/>
              <p:cNvSpPr/>
              <p:nvPr/>
            </p:nvSpPr>
            <p:spPr>
              <a:xfrm flipH="1">
                <a:off x="5951160" y="4569840"/>
                <a:ext cx="194760" cy="17028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4" name="Google Shape;1425;p15"/>
            <p:cNvGrpSpPr/>
            <p:nvPr/>
          </p:nvGrpSpPr>
          <p:grpSpPr>
            <a:xfrm>
              <a:off x="5458320" y="4954680"/>
              <a:ext cx="482040" cy="405720"/>
              <a:chOff x="5458320" y="4954680"/>
              <a:chExt cx="482040" cy="405720"/>
            </a:xfrm>
          </p:grpSpPr>
          <p:pic>
            <p:nvPicPr>
              <p:cNvPr id="1025" name="Google Shape;1426;p15" descr="desktop_computer_stylized_medium"/>
              <p:cNvPicPr/>
              <p:nvPr/>
            </p:nvPicPr>
            <p:blipFill>
              <a:blip r:embed="rId5"/>
              <a:stretch/>
            </p:blipFill>
            <p:spPr>
              <a:xfrm flipH="1">
                <a:off x="5458320" y="4954680"/>
                <a:ext cx="482040" cy="4057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026" name="Google Shape;1427;p15"/>
              <p:cNvSpPr/>
              <p:nvPr/>
            </p:nvSpPr>
            <p:spPr>
              <a:xfrm flipH="1">
                <a:off x="5662800" y="4993560"/>
                <a:ext cx="226800" cy="18540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27" name="Google Shape;1428;p15"/>
            <p:cNvGrpSpPr/>
            <p:nvPr/>
          </p:nvGrpSpPr>
          <p:grpSpPr>
            <a:xfrm>
              <a:off x="5936400" y="5256360"/>
              <a:ext cx="426240" cy="348480"/>
              <a:chOff x="5936400" y="5256360"/>
              <a:chExt cx="426240" cy="348480"/>
            </a:xfrm>
          </p:grpSpPr>
          <p:pic>
            <p:nvPicPr>
              <p:cNvPr id="1028" name="Google Shape;1429;p15" descr="desktop_computer_stylized_medium"/>
              <p:cNvPicPr/>
              <p:nvPr/>
            </p:nvPicPr>
            <p:blipFill>
              <a:blip r:embed="rId6"/>
              <a:stretch/>
            </p:blipFill>
            <p:spPr>
              <a:xfrm flipH="1">
                <a:off x="5936400" y="5256360"/>
                <a:ext cx="426240" cy="3484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029" name="Google Shape;1430;p15"/>
              <p:cNvSpPr/>
              <p:nvPr/>
            </p:nvSpPr>
            <p:spPr>
              <a:xfrm flipH="1">
                <a:off x="6117120" y="5289840"/>
                <a:ext cx="200520" cy="15948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30" name="Google Shape;1431;p15"/>
            <p:cNvGrpSpPr/>
            <p:nvPr/>
          </p:nvGrpSpPr>
          <p:grpSpPr>
            <a:xfrm>
              <a:off x="6550200" y="5238720"/>
              <a:ext cx="426240" cy="350280"/>
              <a:chOff x="6550200" y="5238720"/>
              <a:chExt cx="426240" cy="350280"/>
            </a:xfrm>
          </p:grpSpPr>
          <p:pic>
            <p:nvPicPr>
              <p:cNvPr id="1031" name="Google Shape;1432;p15" descr="desktop_computer_stylized_medium"/>
              <p:cNvPicPr/>
              <p:nvPr/>
            </p:nvPicPr>
            <p:blipFill>
              <a:blip r:embed="rId7"/>
              <a:stretch/>
            </p:blipFill>
            <p:spPr>
              <a:xfrm>
                <a:off x="6550200" y="5238720"/>
                <a:ext cx="426240" cy="350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032" name="Google Shape;1433;p15"/>
              <p:cNvSpPr/>
              <p:nvPr/>
            </p:nvSpPr>
            <p:spPr>
              <a:xfrm>
                <a:off x="6593400" y="5272560"/>
                <a:ext cx="200520" cy="16020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033" name="Google Shape;1434;p15" descr="car_icon_small"/>
            <p:cNvPicPr/>
            <p:nvPr/>
          </p:nvPicPr>
          <p:blipFill>
            <a:blip r:embed="rId8"/>
            <a:stretch/>
          </p:blipFill>
          <p:spPr>
            <a:xfrm>
              <a:off x="6342120" y="1720800"/>
              <a:ext cx="848520" cy="1674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34" name="Google Shape;1435;p15"/>
            <p:cNvGrpSpPr/>
            <p:nvPr/>
          </p:nvGrpSpPr>
          <p:grpSpPr>
            <a:xfrm>
              <a:off x="5618160" y="1558800"/>
              <a:ext cx="415080" cy="372600"/>
              <a:chOff x="5618160" y="1558800"/>
              <a:chExt cx="415080" cy="372600"/>
            </a:xfrm>
          </p:grpSpPr>
          <p:pic>
            <p:nvPicPr>
              <p:cNvPr id="1035" name="Google Shape;1436;p15" descr="iphone_stylized_small"/>
              <p:cNvPicPr/>
              <p:nvPr/>
            </p:nvPicPr>
            <p:blipFill>
              <a:blip r:embed="rId9"/>
              <a:stretch/>
            </p:blipFill>
            <p:spPr>
              <a:xfrm>
                <a:off x="5772960" y="1604160"/>
                <a:ext cx="136080" cy="3272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036" name="Google Shape;1437;p15" descr="antenna_radiation_stylized"/>
              <p:cNvPicPr/>
              <p:nvPr/>
            </p:nvPicPr>
            <p:blipFill>
              <a:blip r:embed="rId10"/>
              <a:stretch/>
            </p:blipFill>
            <p:spPr>
              <a:xfrm>
                <a:off x="5618160" y="1558800"/>
                <a:ext cx="415080" cy="8784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037" name="Google Shape;1438;p15" descr="access_point_stylized_small"/>
            <p:cNvPicPr/>
            <p:nvPr/>
          </p:nvPicPr>
          <p:blipFill>
            <a:blip r:embed="rId11"/>
            <a:stretch/>
          </p:blipFill>
          <p:spPr>
            <a:xfrm>
              <a:off x="7164360" y="5057640"/>
              <a:ext cx="412200" cy="36612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038" name="Google Shape;1439;p15"/>
            <p:cNvGrpSpPr/>
            <p:nvPr/>
          </p:nvGrpSpPr>
          <p:grpSpPr>
            <a:xfrm>
              <a:off x="8240760" y="5002200"/>
              <a:ext cx="226080" cy="480600"/>
              <a:chOff x="8240760" y="5002200"/>
              <a:chExt cx="226080" cy="480600"/>
            </a:xfrm>
          </p:grpSpPr>
          <p:sp>
            <p:nvSpPr>
              <p:cNvPr id="1039" name="Google Shape;1440;p15"/>
              <p:cNvSpPr/>
              <p:nvPr/>
            </p:nvSpPr>
            <p:spPr>
              <a:xfrm>
                <a:off x="8420400" y="5002920"/>
                <a:ext cx="44280" cy="45828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0" name="Google Shape;1441;p15"/>
              <p:cNvSpPr/>
              <p:nvPr/>
            </p:nvSpPr>
            <p:spPr>
              <a:xfrm>
                <a:off x="8251920" y="5002200"/>
                <a:ext cx="165960" cy="4579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1" name="Google Shape;1442;p15"/>
              <p:cNvSpPr/>
              <p:nvPr/>
            </p:nvSpPr>
            <p:spPr>
              <a:xfrm>
                <a:off x="8428680" y="5030640"/>
                <a:ext cx="26280" cy="42372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2" name="Google Shape;1443;p15"/>
              <p:cNvSpPr/>
              <p:nvPr/>
            </p:nvSpPr>
            <p:spPr>
              <a:xfrm>
                <a:off x="8422920" y="5245200"/>
                <a:ext cx="41040" cy="37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3" name="Google Shape;1444;p15"/>
              <p:cNvSpPr/>
              <p:nvPr/>
            </p:nvSpPr>
            <p:spPr>
              <a:xfrm>
                <a:off x="8251920" y="5054760"/>
                <a:ext cx="94680" cy="864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044" name="Google Shape;1445;p15"/>
              <p:cNvGrpSpPr/>
              <p:nvPr/>
            </p:nvGrpSpPr>
            <p:grpSpPr>
              <a:xfrm>
                <a:off x="8337600" y="5049720"/>
                <a:ext cx="91440" cy="29520"/>
                <a:chOff x="8337600" y="5049720"/>
                <a:chExt cx="91440" cy="29520"/>
              </a:xfrm>
            </p:grpSpPr>
            <p:sp>
              <p:nvSpPr>
                <p:cNvPr id="1045" name="Google Shape;1446;p15"/>
                <p:cNvSpPr/>
                <p:nvPr/>
              </p:nvSpPr>
              <p:spPr>
                <a:xfrm>
                  <a:off x="8337600" y="5049720"/>
                  <a:ext cx="91440" cy="295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46" name="Google Shape;1447;p15"/>
                <p:cNvSpPr/>
                <p:nvPr/>
              </p:nvSpPr>
              <p:spPr>
                <a:xfrm>
                  <a:off x="8339040" y="5052960"/>
                  <a:ext cx="88200" cy="230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47" name="Google Shape;1448;p15"/>
              <p:cNvSpPr/>
              <p:nvPr/>
            </p:nvSpPr>
            <p:spPr>
              <a:xfrm>
                <a:off x="8253360" y="5121360"/>
                <a:ext cx="94680" cy="864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048" name="Google Shape;1449;p15"/>
              <p:cNvGrpSpPr/>
              <p:nvPr/>
            </p:nvGrpSpPr>
            <p:grpSpPr>
              <a:xfrm>
                <a:off x="8337600" y="5114880"/>
                <a:ext cx="91440" cy="26280"/>
                <a:chOff x="8337600" y="5114880"/>
                <a:chExt cx="91440" cy="26280"/>
              </a:xfrm>
            </p:grpSpPr>
            <p:sp>
              <p:nvSpPr>
                <p:cNvPr id="1049" name="Google Shape;1450;p15"/>
                <p:cNvSpPr/>
                <p:nvPr/>
              </p:nvSpPr>
              <p:spPr>
                <a:xfrm>
                  <a:off x="8337600" y="5114880"/>
                  <a:ext cx="91440" cy="26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50" name="Google Shape;1451;p15"/>
                <p:cNvSpPr/>
                <p:nvPr/>
              </p:nvSpPr>
              <p:spPr>
                <a:xfrm>
                  <a:off x="8339040" y="5118120"/>
                  <a:ext cx="88200" cy="20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51" name="Google Shape;1452;p15"/>
              <p:cNvSpPr/>
              <p:nvPr/>
            </p:nvSpPr>
            <p:spPr>
              <a:xfrm>
                <a:off x="8253360" y="5187960"/>
                <a:ext cx="94680" cy="864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2" name="Google Shape;1453;p15"/>
              <p:cNvSpPr/>
              <p:nvPr/>
            </p:nvSpPr>
            <p:spPr>
              <a:xfrm>
                <a:off x="8255160" y="5248440"/>
                <a:ext cx="94680" cy="864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053" name="Google Shape;1454;p15"/>
              <p:cNvGrpSpPr/>
              <p:nvPr/>
            </p:nvGrpSpPr>
            <p:grpSpPr>
              <a:xfrm>
                <a:off x="8336160" y="5246640"/>
                <a:ext cx="91440" cy="26280"/>
                <a:chOff x="8336160" y="5246640"/>
                <a:chExt cx="91440" cy="26280"/>
              </a:xfrm>
            </p:grpSpPr>
            <p:sp>
              <p:nvSpPr>
                <p:cNvPr id="1054" name="Google Shape;1455;p15"/>
                <p:cNvSpPr/>
                <p:nvPr/>
              </p:nvSpPr>
              <p:spPr>
                <a:xfrm>
                  <a:off x="8336160" y="5246640"/>
                  <a:ext cx="91440" cy="26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55" name="Google Shape;1456;p15"/>
                <p:cNvSpPr/>
                <p:nvPr/>
              </p:nvSpPr>
              <p:spPr>
                <a:xfrm>
                  <a:off x="8337600" y="5246640"/>
                  <a:ext cx="88200" cy="230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56" name="Google Shape;1457;p15"/>
              <p:cNvSpPr/>
              <p:nvPr/>
            </p:nvSpPr>
            <p:spPr>
              <a:xfrm>
                <a:off x="8423640" y="5187960"/>
                <a:ext cx="41040" cy="37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057" name="Google Shape;1458;p15"/>
              <p:cNvGrpSpPr/>
              <p:nvPr/>
            </p:nvGrpSpPr>
            <p:grpSpPr>
              <a:xfrm>
                <a:off x="8336160" y="5182920"/>
                <a:ext cx="92880" cy="26280"/>
                <a:chOff x="8336160" y="5182920"/>
                <a:chExt cx="92880" cy="26280"/>
              </a:xfrm>
            </p:grpSpPr>
            <p:sp>
              <p:nvSpPr>
                <p:cNvPr id="1058" name="Google Shape;1459;p15"/>
                <p:cNvSpPr/>
                <p:nvPr/>
              </p:nvSpPr>
              <p:spPr>
                <a:xfrm>
                  <a:off x="8336160" y="5182920"/>
                  <a:ext cx="92880" cy="26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59" name="Google Shape;1460;p15"/>
                <p:cNvSpPr/>
                <p:nvPr/>
              </p:nvSpPr>
              <p:spPr>
                <a:xfrm>
                  <a:off x="8337600" y="5186160"/>
                  <a:ext cx="91440" cy="198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60" name="Google Shape;1461;p15"/>
              <p:cNvSpPr/>
              <p:nvPr/>
            </p:nvSpPr>
            <p:spPr>
              <a:xfrm>
                <a:off x="8416800" y="5002200"/>
                <a:ext cx="10440" cy="45792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1" name="Google Shape;1462;p15"/>
              <p:cNvSpPr/>
              <p:nvPr/>
            </p:nvSpPr>
            <p:spPr>
              <a:xfrm>
                <a:off x="8427600" y="5118120"/>
                <a:ext cx="37080" cy="4212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2" name="Google Shape;1463;p15"/>
              <p:cNvSpPr/>
              <p:nvPr/>
            </p:nvSpPr>
            <p:spPr>
              <a:xfrm>
                <a:off x="8427960" y="5052600"/>
                <a:ext cx="38160" cy="4752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3" name="Google Shape;1464;p15"/>
              <p:cNvSpPr/>
              <p:nvPr/>
            </p:nvSpPr>
            <p:spPr>
              <a:xfrm>
                <a:off x="8459640" y="5440320"/>
                <a:ext cx="7200" cy="1836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4" name="Google Shape;1465;p15"/>
              <p:cNvSpPr/>
              <p:nvPr/>
            </p:nvSpPr>
            <p:spPr>
              <a:xfrm>
                <a:off x="8425800" y="5441040"/>
                <a:ext cx="38160" cy="3960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5" name="Google Shape;1466;p15"/>
              <p:cNvSpPr/>
              <p:nvPr/>
            </p:nvSpPr>
            <p:spPr>
              <a:xfrm>
                <a:off x="8240760" y="5453280"/>
                <a:ext cx="189720" cy="295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6" name="Google Shape;1467;p15"/>
              <p:cNvSpPr/>
              <p:nvPr/>
            </p:nvSpPr>
            <p:spPr>
              <a:xfrm>
                <a:off x="8251920" y="5460840"/>
                <a:ext cx="169200" cy="15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7" name="Google Shape;1468;p15"/>
              <p:cNvSpPr/>
              <p:nvPr/>
            </p:nvSpPr>
            <p:spPr>
              <a:xfrm>
                <a:off x="8267760" y="5394240"/>
                <a:ext cx="24480" cy="2772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8" name="Google Shape;1469;p15"/>
              <p:cNvSpPr/>
              <p:nvPr/>
            </p:nvSpPr>
            <p:spPr>
              <a:xfrm>
                <a:off x="8296200" y="5394240"/>
                <a:ext cx="24480" cy="2772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9" name="Google Shape;1470;p15"/>
              <p:cNvSpPr/>
              <p:nvPr/>
            </p:nvSpPr>
            <p:spPr>
              <a:xfrm>
                <a:off x="8323200" y="5394240"/>
                <a:ext cx="24480" cy="2772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0" name="Google Shape;1471;p15"/>
              <p:cNvSpPr/>
              <p:nvPr/>
            </p:nvSpPr>
            <p:spPr>
              <a:xfrm>
                <a:off x="8388360" y="5284800"/>
                <a:ext cx="11880" cy="1515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71" name="Google Shape;1472;p15"/>
            <p:cNvGrpSpPr/>
            <p:nvPr/>
          </p:nvGrpSpPr>
          <p:grpSpPr>
            <a:xfrm>
              <a:off x="7924680" y="5303880"/>
              <a:ext cx="226440" cy="480240"/>
              <a:chOff x="7924680" y="5303880"/>
              <a:chExt cx="226440" cy="480240"/>
            </a:xfrm>
          </p:grpSpPr>
          <p:sp>
            <p:nvSpPr>
              <p:cNvPr id="1072" name="Google Shape;1473;p15"/>
              <p:cNvSpPr/>
              <p:nvPr/>
            </p:nvSpPr>
            <p:spPr>
              <a:xfrm>
                <a:off x="8104320" y="5304600"/>
                <a:ext cx="44280" cy="45828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3" name="Google Shape;1474;p15"/>
              <p:cNvSpPr/>
              <p:nvPr/>
            </p:nvSpPr>
            <p:spPr>
              <a:xfrm>
                <a:off x="7935840" y="5303880"/>
                <a:ext cx="165960" cy="45792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4" name="Google Shape;1475;p15"/>
              <p:cNvSpPr/>
              <p:nvPr/>
            </p:nvSpPr>
            <p:spPr>
              <a:xfrm>
                <a:off x="8112960" y="5332320"/>
                <a:ext cx="26280" cy="42372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5" name="Google Shape;1476;p15"/>
              <p:cNvSpPr/>
              <p:nvPr/>
            </p:nvSpPr>
            <p:spPr>
              <a:xfrm>
                <a:off x="8107200" y="5546880"/>
                <a:ext cx="41040" cy="37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6" name="Google Shape;1477;p15"/>
              <p:cNvSpPr/>
              <p:nvPr/>
            </p:nvSpPr>
            <p:spPr>
              <a:xfrm>
                <a:off x="7935840" y="5356080"/>
                <a:ext cx="94680" cy="864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077" name="Google Shape;1478;p15"/>
              <p:cNvGrpSpPr/>
              <p:nvPr/>
            </p:nvGrpSpPr>
            <p:grpSpPr>
              <a:xfrm>
                <a:off x="8021520" y="5351400"/>
                <a:ext cx="91440" cy="29520"/>
                <a:chOff x="8021520" y="5351400"/>
                <a:chExt cx="91440" cy="29520"/>
              </a:xfrm>
            </p:grpSpPr>
            <p:sp>
              <p:nvSpPr>
                <p:cNvPr id="1078" name="Google Shape;1479;p15"/>
                <p:cNvSpPr/>
                <p:nvPr/>
              </p:nvSpPr>
              <p:spPr>
                <a:xfrm>
                  <a:off x="8021520" y="5351400"/>
                  <a:ext cx="91440" cy="295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9" name="Google Shape;1480;p15"/>
                <p:cNvSpPr/>
                <p:nvPr/>
              </p:nvSpPr>
              <p:spPr>
                <a:xfrm>
                  <a:off x="8023320" y="5354640"/>
                  <a:ext cx="88200" cy="230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80" name="Google Shape;1481;p15"/>
              <p:cNvSpPr/>
              <p:nvPr/>
            </p:nvSpPr>
            <p:spPr>
              <a:xfrm>
                <a:off x="7937640" y="5423040"/>
                <a:ext cx="94680" cy="864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081" name="Google Shape;1482;p15"/>
              <p:cNvGrpSpPr/>
              <p:nvPr/>
            </p:nvGrpSpPr>
            <p:grpSpPr>
              <a:xfrm>
                <a:off x="8021520" y="5416560"/>
                <a:ext cx="91440" cy="26280"/>
                <a:chOff x="8021520" y="5416560"/>
                <a:chExt cx="91440" cy="26280"/>
              </a:xfrm>
            </p:grpSpPr>
            <p:sp>
              <p:nvSpPr>
                <p:cNvPr id="1082" name="Google Shape;1483;p15"/>
                <p:cNvSpPr/>
                <p:nvPr/>
              </p:nvSpPr>
              <p:spPr>
                <a:xfrm>
                  <a:off x="8021520" y="5416560"/>
                  <a:ext cx="91440" cy="26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3" name="Google Shape;1484;p15"/>
                <p:cNvSpPr/>
                <p:nvPr/>
              </p:nvSpPr>
              <p:spPr>
                <a:xfrm>
                  <a:off x="8023320" y="5419800"/>
                  <a:ext cx="88200" cy="201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84" name="Google Shape;1485;p15"/>
              <p:cNvSpPr/>
              <p:nvPr/>
            </p:nvSpPr>
            <p:spPr>
              <a:xfrm>
                <a:off x="7937640" y="5489640"/>
                <a:ext cx="94680" cy="864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5" name="Google Shape;1486;p15"/>
              <p:cNvSpPr/>
              <p:nvPr/>
            </p:nvSpPr>
            <p:spPr>
              <a:xfrm>
                <a:off x="7939080" y="5550120"/>
                <a:ext cx="94680" cy="864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086" name="Google Shape;1487;p15"/>
              <p:cNvGrpSpPr/>
              <p:nvPr/>
            </p:nvGrpSpPr>
            <p:grpSpPr>
              <a:xfrm>
                <a:off x="8020080" y="5548320"/>
                <a:ext cx="91440" cy="26280"/>
                <a:chOff x="8020080" y="5548320"/>
                <a:chExt cx="91440" cy="26280"/>
              </a:xfrm>
            </p:grpSpPr>
            <p:sp>
              <p:nvSpPr>
                <p:cNvPr id="1087" name="Google Shape;1488;p15"/>
                <p:cNvSpPr/>
                <p:nvPr/>
              </p:nvSpPr>
              <p:spPr>
                <a:xfrm>
                  <a:off x="8020080" y="5548320"/>
                  <a:ext cx="91440" cy="26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8" name="Google Shape;1489;p15"/>
                <p:cNvSpPr/>
                <p:nvPr/>
              </p:nvSpPr>
              <p:spPr>
                <a:xfrm>
                  <a:off x="8021520" y="5548320"/>
                  <a:ext cx="88200" cy="2304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89" name="Google Shape;1490;p15"/>
              <p:cNvSpPr/>
              <p:nvPr/>
            </p:nvSpPr>
            <p:spPr>
              <a:xfrm>
                <a:off x="8107560" y="5489640"/>
                <a:ext cx="41040" cy="3708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090" name="Google Shape;1491;p15"/>
              <p:cNvGrpSpPr/>
              <p:nvPr/>
            </p:nvGrpSpPr>
            <p:grpSpPr>
              <a:xfrm>
                <a:off x="8020080" y="5484600"/>
                <a:ext cx="92880" cy="26280"/>
                <a:chOff x="8020080" y="5484600"/>
                <a:chExt cx="92880" cy="26280"/>
              </a:xfrm>
            </p:grpSpPr>
            <p:sp>
              <p:nvSpPr>
                <p:cNvPr id="1091" name="Google Shape;1492;p15"/>
                <p:cNvSpPr/>
                <p:nvPr/>
              </p:nvSpPr>
              <p:spPr>
                <a:xfrm>
                  <a:off x="8020080" y="5484600"/>
                  <a:ext cx="92880" cy="26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92" name="Google Shape;1493;p15"/>
                <p:cNvSpPr/>
                <p:nvPr/>
              </p:nvSpPr>
              <p:spPr>
                <a:xfrm>
                  <a:off x="8021520" y="5487840"/>
                  <a:ext cx="91440" cy="198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93" name="Google Shape;1494;p15"/>
              <p:cNvSpPr/>
              <p:nvPr/>
            </p:nvSpPr>
            <p:spPr>
              <a:xfrm>
                <a:off x="8101080" y="5303880"/>
                <a:ext cx="10440" cy="45792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4" name="Google Shape;1495;p15"/>
              <p:cNvSpPr/>
              <p:nvPr/>
            </p:nvSpPr>
            <p:spPr>
              <a:xfrm>
                <a:off x="8111520" y="5419800"/>
                <a:ext cx="37080" cy="4212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5" name="Google Shape;1496;p15"/>
              <p:cNvSpPr/>
              <p:nvPr/>
            </p:nvSpPr>
            <p:spPr>
              <a:xfrm>
                <a:off x="8111880" y="5354280"/>
                <a:ext cx="38160" cy="4752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6" name="Google Shape;1497;p15"/>
              <p:cNvSpPr/>
              <p:nvPr/>
            </p:nvSpPr>
            <p:spPr>
              <a:xfrm>
                <a:off x="8143920" y="5742000"/>
                <a:ext cx="7200" cy="1836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7" name="Google Shape;1498;p15"/>
              <p:cNvSpPr/>
              <p:nvPr/>
            </p:nvSpPr>
            <p:spPr>
              <a:xfrm>
                <a:off x="8110080" y="5742360"/>
                <a:ext cx="38160" cy="3960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8" name="Google Shape;1499;p15"/>
              <p:cNvSpPr/>
              <p:nvPr/>
            </p:nvSpPr>
            <p:spPr>
              <a:xfrm>
                <a:off x="7924680" y="5754600"/>
                <a:ext cx="189720" cy="295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9" name="Google Shape;1500;p15"/>
              <p:cNvSpPr/>
              <p:nvPr/>
            </p:nvSpPr>
            <p:spPr>
              <a:xfrm>
                <a:off x="7935840" y="5762520"/>
                <a:ext cx="169200" cy="1512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0" name="Google Shape;1501;p15"/>
              <p:cNvSpPr/>
              <p:nvPr/>
            </p:nvSpPr>
            <p:spPr>
              <a:xfrm>
                <a:off x="7951680" y="5695920"/>
                <a:ext cx="24480" cy="2772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1" name="Google Shape;1502;p15"/>
              <p:cNvSpPr/>
              <p:nvPr/>
            </p:nvSpPr>
            <p:spPr>
              <a:xfrm>
                <a:off x="7980480" y="5695920"/>
                <a:ext cx="24480" cy="2772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2" name="Google Shape;1503;p15"/>
              <p:cNvSpPr/>
              <p:nvPr/>
            </p:nvSpPr>
            <p:spPr>
              <a:xfrm>
                <a:off x="8007480" y="5695920"/>
                <a:ext cx="24480" cy="2772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3" name="Google Shape;1504;p15"/>
              <p:cNvSpPr/>
              <p:nvPr/>
            </p:nvSpPr>
            <p:spPr>
              <a:xfrm>
                <a:off x="8072640" y="5586480"/>
                <a:ext cx="11880" cy="1515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04" name="Google Shape;1505;p15"/>
            <p:cNvGrpSpPr/>
            <p:nvPr/>
          </p:nvGrpSpPr>
          <p:grpSpPr>
            <a:xfrm>
              <a:off x="5302080" y="2043000"/>
              <a:ext cx="534240" cy="413640"/>
              <a:chOff x="5302080" y="2043000"/>
              <a:chExt cx="534240" cy="413640"/>
            </a:xfrm>
          </p:grpSpPr>
          <p:pic>
            <p:nvPicPr>
              <p:cNvPr id="1105" name="Google Shape;1506;p15" descr="antenna_stylized"/>
              <p:cNvPicPr/>
              <p:nvPr/>
            </p:nvPicPr>
            <p:blipFill>
              <a:blip r:embed="rId12"/>
              <a:stretch/>
            </p:blipFill>
            <p:spPr>
              <a:xfrm>
                <a:off x="5302080" y="2043000"/>
                <a:ext cx="529920" cy="2232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106" name="Google Shape;1507;p15" descr="laptop_keyboard"/>
              <p:cNvPicPr/>
              <p:nvPr/>
            </p:nvPicPr>
            <p:blipFill>
              <a:blip r:embed="rId13"/>
              <a:stretch/>
            </p:blipFill>
            <p:spPr>
              <a:xfrm flipH="1" rot="109200">
                <a:off x="5328360" y="2291040"/>
                <a:ext cx="436680" cy="1587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107" name="Google Shape;1508;p15"/>
              <p:cNvSpPr/>
              <p:nvPr/>
            </p:nvSpPr>
            <p:spPr>
              <a:xfrm>
                <a:off x="5472720" y="2136960"/>
                <a:ext cx="351360" cy="207360"/>
              </a:xfrm>
              <a:custGeom>
                <a:avLst/>
                <a:gdLst/>
                <a:ahLst/>
                <a:rect l="l" t="t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108" name="Google Shape;1509;p15" descr="screen"/>
              <p:cNvPicPr/>
              <p:nvPr/>
            </p:nvPicPr>
            <p:blipFill>
              <a:blip r:embed="rId14"/>
              <a:stretch/>
            </p:blipFill>
            <p:spPr>
              <a:xfrm>
                <a:off x="5490360" y="2142000"/>
                <a:ext cx="318960" cy="1886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109" name="Google Shape;1510;p15"/>
              <p:cNvSpPr/>
              <p:nvPr/>
            </p:nvSpPr>
            <p:spPr>
              <a:xfrm>
                <a:off x="5536800" y="2130840"/>
                <a:ext cx="297360" cy="38160"/>
              </a:xfrm>
              <a:custGeom>
                <a:avLst/>
                <a:gdLst/>
                <a:ahLst/>
                <a:rect l="l" t="t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0" name="Google Shape;1511;p15"/>
              <p:cNvSpPr/>
              <p:nvPr/>
            </p:nvSpPr>
            <p:spPr>
              <a:xfrm>
                <a:off x="5469840" y="2130480"/>
                <a:ext cx="82080" cy="160560"/>
              </a:xfrm>
              <a:custGeom>
                <a:avLst/>
                <a:gdLst/>
                <a:ahLst/>
                <a:rect l="l" t="t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1" name="Google Shape;1512;p15"/>
              <p:cNvSpPr/>
              <p:nvPr/>
            </p:nvSpPr>
            <p:spPr>
              <a:xfrm>
                <a:off x="5743800" y="2159280"/>
                <a:ext cx="88560" cy="185400"/>
              </a:xfrm>
              <a:custGeom>
                <a:avLst/>
                <a:gdLst/>
                <a:ahLst/>
                <a:rect l="l" t="t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2" name="Google Shape;1513;p15"/>
              <p:cNvSpPr/>
              <p:nvPr/>
            </p:nvSpPr>
            <p:spPr>
              <a:xfrm>
                <a:off x="5468760" y="2283480"/>
                <a:ext cx="326520" cy="62280"/>
              </a:xfrm>
              <a:custGeom>
                <a:avLst/>
                <a:gdLst/>
                <a:ahLst/>
                <a:rect l="l" t="t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3" name="Google Shape;1514;p15"/>
              <p:cNvSpPr/>
              <p:nvPr/>
            </p:nvSpPr>
            <p:spPr>
              <a:xfrm>
                <a:off x="5753520" y="2160720"/>
                <a:ext cx="82800" cy="186120"/>
              </a:xfrm>
              <a:custGeom>
                <a:avLst/>
                <a:gdLst/>
                <a:ahLst/>
                <a:rect l="l" t="t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4" name="Google Shape;1515;p15"/>
              <p:cNvSpPr/>
              <p:nvPr/>
            </p:nvSpPr>
            <p:spPr>
              <a:xfrm>
                <a:off x="5469120" y="2291760"/>
                <a:ext cx="290160" cy="61200"/>
              </a:xfrm>
              <a:custGeom>
                <a:avLst/>
                <a:gdLst/>
                <a:ahLst/>
                <a:rect l="l" t="t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115" name="Google Shape;1516;p15"/>
              <p:cNvGrpSpPr/>
              <p:nvPr/>
            </p:nvGrpSpPr>
            <p:grpSpPr>
              <a:xfrm>
                <a:off x="5464440" y="2358000"/>
                <a:ext cx="97920" cy="36000"/>
                <a:chOff x="5464440" y="2358000"/>
                <a:chExt cx="97920" cy="36000"/>
              </a:xfrm>
            </p:grpSpPr>
            <p:sp>
              <p:nvSpPr>
                <p:cNvPr id="1116" name="Google Shape;1517;p15"/>
                <p:cNvSpPr/>
                <p:nvPr/>
              </p:nvSpPr>
              <p:spPr>
                <a:xfrm>
                  <a:off x="5464440" y="2358000"/>
                  <a:ext cx="97920" cy="36000"/>
                </a:xfrm>
                <a:custGeom>
                  <a:avLst/>
                  <a:gdLst/>
                  <a:ahLst/>
                  <a:rect l="l" t="t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17" name="Google Shape;1518;p15"/>
                <p:cNvSpPr/>
                <p:nvPr/>
              </p:nvSpPr>
              <p:spPr>
                <a:xfrm>
                  <a:off x="5466240" y="2358720"/>
                  <a:ext cx="94680" cy="34200"/>
                </a:xfrm>
                <a:custGeom>
                  <a:avLst/>
                  <a:gdLst/>
                  <a:ahLst/>
                  <a:rect l="l" t="t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18" name="Google Shape;1519;p15"/>
                <p:cNvSpPr/>
                <p:nvPr/>
              </p:nvSpPr>
              <p:spPr>
                <a:xfrm>
                  <a:off x="5473080" y="2372400"/>
                  <a:ext cx="33120" cy="10440"/>
                </a:xfrm>
                <a:custGeom>
                  <a:avLst/>
                  <a:gdLst/>
                  <a:ahLst/>
                  <a:rect l="l" t="t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19" name="Google Shape;1520;p15"/>
                <p:cNvSpPr/>
                <p:nvPr/>
              </p:nvSpPr>
              <p:spPr>
                <a:xfrm>
                  <a:off x="5472000" y="2377800"/>
                  <a:ext cx="24840" cy="648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20" name="Google Shape;1521;p15"/>
                <p:cNvSpPr/>
                <p:nvPr/>
              </p:nvSpPr>
              <p:spPr>
                <a:xfrm>
                  <a:off x="5501160" y="2379600"/>
                  <a:ext cx="33120" cy="10800"/>
                </a:xfrm>
                <a:custGeom>
                  <a:avLst/>
                  <a:gdLst/>
                  <a:ahLst/>
                  <a:rect l="l" t="t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21" name="Google Shape;1522;p15"/>
                <p:cNvSpPr/>
                <p:nvPr/>
              </p:nvSpPr>
              <p:spPr>
                <a:xfrm>
                  <a:off x="5499720" y="2385000"/>
                  <a:ext cx="24840" cy="648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22" name="Google Shape;1523;p15"/>
              <p:cNvSpPr/>
              <p:nvPr/>
            </p:nvSpPr>
            <p:spPr>
              <a:xfrm>
                <a:off x="5633280" y="2363400"/>
                <a:ext cx="118800" cy="80280"/>
              </a:xfrm>
              <a:custGeom>
                <a:avLst/>
                <a:gdLst/>
                <a:ahLst/>
                <a:rect l="l" t="t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3" name="Google Shape;1524;p15"/>
              <p:cNvSpPr/>
              <p:nvPr/>
            </p:nvSpPr>
            <p:spPr>
              <a:xfrm>
                <a:off x="5328000" y="2369880"/>
                <a:ext cx="305280" cy="7308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4" name="Google Shape;1525;p15"/>
              <p:cNvSpPr/>
              <p:nvPr/>
            </p:nvSpPr>
            <p:spPr>
              <a:xfrm>
                <a:off x="5328360" y="2356560"/>
                <a:ext cx="2520" cy="14400"/>
              </a:xfrm>
              <a:custGeom>
                <a:avLst/>
                <a:gdLst/>
                <a:ahLst/>
                <a:rect l="l" t="t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5" name="Google Shape;1526;p15"/>
              <p:cNvSpPr/>
              <p:nvPr/>
            </p:nvSpPr>
            <p:spPr>
              <a:xfrm>
                <a:off x="5328720" y="2295360"/>
                <a:ext cx="141480" cy="61200"/>
              </a:xfrm>
              <a:custGeom>
                <a:avLst/>
                <a:gdLst/>
                <a:ahLst/>
                <a:rect l="l" t="t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6" name="Google Shape;1527;p15"/>
              <p:cNvSpPr/>
              <p:nvPr/>
            </p:nvSpPr>
            <p:spPr>
              <a:xfrm>
                <a:off x="5338080" y="2359440"/>
                <a:ext cx="289440" cy="7020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7" name="Google Shape;1528;p15"/>
              <p:cNvSpPr/>
              <p:nvPr/>
            </p:nvSpPr>
            <p:spPr>
              <a:xfrm flipH="1" rot="10800000">
                <a:off x="5627520" y="2354040"/>
                <a:ext cx="117720" cy="7272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128" name="Google Shape;1529;p15" descr="laptop_keyboard"/>
            <p:cNvPicPr/>
            <p:nvPr/>
          </p:nvPicPr>
          <p:blipFill>
            <a:blip r:embed="rId15"/>
            <a:stretch/>
          </p:blipFill>
          <p:spPr>
            <a:xfrm flipH="1" rot="109200">
              <a:off x="6898320" y="5735880"/>
              <a:ext cx="388080" cy="158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29" name="Google Shape;1530;p15"/>
            <p:cNvSpPr/>
            <p:nvPr/>
          </p:nvSpPr>
          <p:spPr>
            <a:xfrm>
              <a:off x="7026120" y="5580000"/>
              <a:ext cx="312120" cy="2073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30" name="Google Shape;1531;p15" descr="screen"/>
            <p:cNvPicPr/>
            <p:nvPr/>
          </p:nvPicPr>
          <p:blipFill>
            <a:blip r:embed="rId16"/>
            <a:stretch/>
          </p:blipFill>
          <p:spPr>
            <a:xfrm>
              <a:off x="7042320" y="5584680"/>
              <a:ext cx="283320" cy="189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31" name="Google Shape;1532;p15"/>
            <p:cNvSpPr/>
            <p:nvPr/>
          </p:nvSpPr>
          <p:spPr>
            <a:xfrm>
              <a:off x="7083360" y="5573880"/>
              <a:ext cx="264240" cy="388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Google Shape;1533;p15"/>
            <p:cNvSpPr/>
            <p:nvPr/>
          </p:nvSpPr>
          <p:spPr>
            <a:xfrm>
              <a:off x="7024680" y="5573880"/>
              <a:ext cx="72360" cy="16128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Google Shape;1534;p15"/>
            <p:cNvSpPr/>
            <p:nvPr/>
          </p:nvSpPr>
          <p:spPr>
            <a:xfrm>
              <a:off x="7267680" y="5602320"/>
              <a:ext cx="78480" cy="1850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Google Shape;1535;p15"/>
            <p:cNvSpPr/>
            <p:nvPr/>
          </p:nvSpPr>
          <p:spPr>
            <a:xfrm>
              <a:off x="7023240" y="5726160"/>
              <a:ext cx="289800" cy="6264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Google Shape;1536;p15"/>
            <p:cNvSpPr/>
            <p:nvPr/>
          </p:nvSpPr>
          <p:spPr>
            <a:xfrm>
              <a:off x="7275600" y="5603760"/>
              <a:ext cx="73800" cy="18648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Google Shape;1537;p15"/>
            <p:cNvSpPr/>
            <p:nvPr/>
          </p:nvSpPr>
          <p:spPr>
            <a:xfrm>
              <a:off x="7023240" y="5735520"/>
              <a:ext cx="258120" cy="6120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37" name="Google Shape;1538;p15"/>
            <p:cNvGrpSpPr/>
            <p:nvPr/>
          </p:nvGrpSpPr>
          <p:grpSpPr>
            <a:xfrm>
              <a:off x="7020000" y="5800680"/>
              <a:ext cx="86760" cy="37440"/>
              <a:chOff x="7020000" y="5800680"/>
              <a:chExt cx="86760" cy="37440"/>
            </a:xfrm>
          </p:grpSpPr>
          <p:sp>
            <p:nvSpPr>
              <p:cNvPr id="1138" name="Google Shape;1539;p15"/>
              <p:cNvSpPr/>
              <p:nvPr/>
            </p:nvSpPr>
            <p:spPr>
              <a:xfrm>
                <a:off x="7020000" y="5800680"/>
                <a:ext cx="86760" cy="374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9" name="Google Shape;1540;p15"/>
              <p:cNvSpPr/>
              <p:nvPr/>
            </p:nvSpPr>
            <p:spPr>
              <a:xfrm>
                <a:off x="7021440" y="5801400"/>
                <a:ext cx="83520" cy="3564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0" name="Google Shape;1541;p15"/>
              <p:cNvSpPr/>
              <p:nvPr/>
            </p:nvSpPr>
            <p:spPr>
              <a:xfrm>
                <a:off x="7027920" y="5815800"/>
                <a:ext cx="29160" cy="1080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1" name="Google Shape;1542;p15"/>
              <p:cNvSpPr/>
              <p:nvPr/>
            </p:nvSpPr>
            <p:spPr>
              <a:xfrm>
                <a:off x="7026840" y="5820840"/>
                <a:ext cx="21960" cy="64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2" name="Google Shape;1543;p15"/>
              <p:cNvSpPr/>
              <p:nvPr/>
            </p:nvSpPr>
            <p:spPr>
              <a:xfrm>
                <a:off x="7052400" y="5823000"/>
                <a:ext cx="29160" cy="111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3" name="Google Shape;1544;p15"/>
              <p:cNvSpPr/>
              <p:nvPr/>
            </p:nvSpPr>
            <p:spPr>
              <a:xfrm>
                <a:off x="7051320" y="5828760"/>
                <a:ext cx="21960" cy="64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44" name="Google Shape;1545;p15"/>
            <p:cNvSpPr/>
            <p:nvPr/>
          </p:nvSpPr>
          <p:spPr>
            <a:xfrm>
              <a:off x="7169040" y="5807160"/>
              <a:ext cx="105480" cy="8028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Google Shape;1546;p15"/>
            <p:cNvSpPr/>
            <p:nvPr/>
          </p:nvSpPr>
          <p:spPr>
            <a:xfrm>
              <a:off x="6897600" y="5813280"/>
              <a:ext cx="270720" cy="72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Google Shape;1547;p15"/>
            <p:cNvSpPr/>
            <p:nvPr/>
          </p:nvSpPr>
          <p:spPr>
            <a:xfrm>
              <a:off x="6899400" y="5799240"/>
              <a:ext cx="720" cy="1512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Google Shape;1548;p15"/>
            <p:cNvSpPr/>
            <p:nvPr/>
          </p:nvSpPr>
          <p:spPr>
            <a:xfrm>
              <a:off x="6899400" y="5738760"/>
              <a:ext cx="124560" cy="6120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Google Shape;1549;p15"/>
            <p:cNvSpPr/>
            <p:nvPr/>
          </p:nvSpPr>
          <p:spPr>
            <a:xfrm>
              <a:off x="6907320" y="5802480"/>
              <a:ext cx="256320" cy="705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Google Shape;1550;p15"/>
            <p:cNvSpPr/>
            <p:nvPr/>
          </p:nvSpPr>
          <p:spPr>
            <a:xfrm flipH="1" rot="10800000">
              <a:off x="7164000" y="5797800"/>
              <a:ext cx="104040" cy="738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50" name="Google Shape;1551;p15" descr="laptop_keyboard"/>
            <p:cNvPicPr/>
            <p:nvPr/>
          </p:nvPicPr>
          <p:blipFill>
            <a:blip r:embed="rId17"/>
            <a:stretch/>
          </p:blipFill>
          <p:spPr>
            <a:xfrm flipH="1" rot="109200">
              <a:off x="5582160" y="3290040"/>
              <a:ext cx="362880" cy="158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51" name="Google Shape;1552;p15"/>
            <p:cNvSpPr/>
            <p:nvPr/>
          </p:nvSpPr>
          <p:spPr>
            <a:xfrm>
              <a:off x="5702400" y="3135240"/>
              <a:ext cx="291240" cy="2073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52" name="Google Shape;1553;p15" descr="screen"/>
            <p:cNvPicPr/>
            <p:nvPr/>
          </p:nvPicPr>
          <p:blipFill>
            <a:blip r:embed="rId18"/>
            <a:stretch/>
          </p:blipFill>
          <p:spPr>
            <a:xfrm>
              <a:off x="5716440" y="3139920"/>
              <a:ext cx="266040" cy="189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53" name="Google Shape;1554;p15"/>
            <p:cNvSpPr/>
            <p:nvPr/>
          </p:nvSpPr>
          <p:spPr>
            <a:xfrm>
              <a:off x="5756400" y="3129120"/>
              <a:ext cx="246960" cy="388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Google Shape;1555;p15"/>
            <p:cNvSpPr/>
            <p:nvPr/>
          </p:nvSpPr>
          <p:spPr>
            <a:xfrm>
              <a:off x="5700600" y="3129120"/>
              <a:ext cx="67680" cy="16128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Google Shape;1556;p15"/>
            <p:cNvSpPr/>
            <p:nvPr/>
          </p:nvSpPr>
          <p:spPr>
            <a:xfrm>
              <a:off x="5927760" y="3157560"/>
              <a:ext cx="73800" cy="1850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Google Shape;1557;p15"/>
            <p:cNvSpPr/>
            <p:nvPr/>
          </p:nvSpPr>
          <p:spPr>
            <a:xfrm>
              <a:off x="5699160" y="3281400"/>
              <a:ext cx="270720" cy="6264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Google Shape;1558;p15"/>
            <p:cNvSpPr/>
            <p:nvPr/>
          </p:nvSpPr>
          <p:spPr>
            <a:xfrm>
              <a:off x="5935680" y="3159000"/>
              <a:ext cx="69120" cy="18648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Google Shape;1559;p15"/>
            <p:cNvSpPr/>
            <p:nvPr/>
          </p:nvSpPr>
          <p:spPr>
            <a:xfrm>
              <a:off x="5699160" y="3290760"/>
              <a:ext cx="242280" cy="6120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59" name="Google Shape;1560;p15"/>
            <p:cNvGrpSpPr/>
            <p:nvPr/>
          </p:nvGrpSpPr>
          <p:grpSpPr>
            <a:xfrm>
              <a:off x="5695920" y="3355920"/>
              <a:ext cx="80280" cy="37440"/>
              <a:chOff x="5695920" y="3355920"/>
              <a:chExt cx="80280" cy="37440"/>
            </a:xfrm>
          </p:grpSpPr>
          <p:sp>
            <p:nvSpPr>
              <p:cNvPr id="1160" name="Google Shape;1561;p15"/>
              <p:cNvSpPr/>
              <p:nvPr/>
            </p:nvSpPr>
            <p:spPr>
              <a:xfrm>
                <a:off x="5695920" y="3355920"/>
                <a:ext cx="80280" cy="374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1" name="Google Shape;1562;p15"/>
              <p:cNvSpPr/>
              <p:nvPr/>
            </p:nvSpPr>
            <p:spPr>
              <a:xfrm>
                <a:off x="5697360" y="3356640"/>
                <a:ext cx="77400" cy="3564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2" name="Google Shape;1563;p15"/>
              <p:cNvSpPr/>
              <p:nvPr/>
            </p:nvSpPr>
            <p:spPr>
              <a:xfrm>
                <a:off x="5703120" y="3371040"/>
                <a:ext cx="27000" cy="1080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3" name="Google Shape;1564;p15"/>
              <p:cNvSpPr/>
              <p:nvPr/>
            </p:nvSpPr>
            <p:spPr>
              <a:xfrm>
                <a:off x="5702400" y="3376080"/>
                <a:ext cx="20160" cy="64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4" name="Google Shape;1565;p15"/>
              <p:cNvSpPr/>
              <p:nvPr/>
            </p:nvSpPr>
            <p:spPr>
              <a:xfrm>
                <a:off x="5726160" y="3378240"/>
                <a:ext cx="27000" cy="111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5" name="Google Shape;1566;p15"/>
              <p:cNvSpPr/>
              <p:nvPr/>
            </p:nvSpPr>
            <p:spPr>
              <a:xfrm>
                <a:off x="5725080" y="3384000"/>
                <a:ext cx="20160" cy="64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66" name="Google Shape;1567;p15"/>
            <p:cNvSpPr/>
            <p:nvPr/>
          </p:nvSpPr>
          <p:spPr>
            <a:xfrm>
              <a:off x="5835600" y="3362400"/>
              <a:ext cx="99360" cy="8028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Google Shape;1568;p15"/>
            <p:cNvSpPr/>
            <p:nvPr/>
          </p:nvSpPr>
          <p:spPr>
            <a:xfrm>
              <a:off x="5583240" y="3368520"/>
              <a:ext cx="253440" cy="72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Google Shape;1569;p15"/>
            <p:cNvSpPr/>
            <p:nvPr/>
          </p:nvSpPr>
          <p:spPr>
            <a:xfrm>
              <a:off x="5583240" y="3354480"/>
              <a:ext cx="720" cy="1512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Google Shape;1570;p15"/>
            <p:cNvSpPr/>
            <p:nvPr/>
          </p:nvSpPr>
          <p:spPr>
            <a:xfrm>
              <a:off x="5583240" y="3294000"/>
              <a:ext cx="116640" cy="6120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Google Shape;1571;p15"/>
            <p:cNvSpPr/>
            <p:nvPr/>
          </p:nvSpPr>
          <p:spPr>
            <a:xfrm>
              <a:off x="5591160" y="3357720"/>
              <a:ext cx="240480" cy="705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Google Shape;1572;p15"/>
            <p:cNvSpPr/>
            <p:nvPr/>
          </p:nvSpPr>
          <p:spPr>
            <a:xfrm flipH="1" rot="10800000">
              <a:off x="5830560" y="3353040"/>
              <a:ext cx="97560" cy="738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72" name="Google Shape;1573;p15"/>
            <p:cNvGrpSpPr/>
            <p:nvPr/>
          </p:nvGrpSpPr>
          <p:grpSpPr>
            <a:xfrm>
              <a:off x="5941080" y="3222720"/>
              <a:ext cx="413640" cy="372240"/>
              <a:chOff x="5941080" y="3222720"/>
              <a:chExt cx="413640" cy="372240"/>
            </a:xfrm>
          </p:grpSpPr>
          <p:pic>
            <p:nvPicPr>
              <p:cNvPr id="1173" name="Google Shape;1574;p15" descr="desktop_computer_stylized_medium"/>
              <p:cNvPicPr/>
              <p:nvPr/>
            </p:nvPicPr>
            <p:blipFill>
              <a:blip r:embed="rId19"/>
              <a:stretch/>
            </p:blipFill>
            <p:spPr>
              <a:xfrm flipH="1">
                <a:off x="5941080" y="3222720"/>
                <a:ext cx="413640" cy="3722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174" name="Google Shape;1575;p15"/>
              <p:cNvSpPr/>
              <p:nvPr/>
            </p:nvSpPr>
            <p:spPr>
              <a:xfrm flipH="1">
                <a:off x="6116400" y="3258360"/>
                <a:ext cx="194760" cy="17028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175" name="Google Shape;1576;p15" descr="laptop_keyboard"/>
            <p:cNvPicPr/>
            <p:nvPr/>
          </p:nvPicPr>
          <p:blipFill>
            <a:blip r:embed="rId20"/>
            <a:stretch/>
          </p:blipFill>
          <p:spPr>
            <a:xfrm flipH="1" rot="109200">
              <a:off x="7330320" y="5672160"/>
              <a:ext cx="388080" cy="158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76" name="Google Shape;1577;p15"/>
            <p:cNvSpPr/>
            <p:nvPr/>
          </p:nvSpPr>
          <p:spPr>
            <a:xfrm>
              <a:off x="7458120" y="5516640"/>
              <a:ext cx="312120" cy="2073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77" name="Google Shape;1578;p15" descr="screen"/>
            <p:cNvPicPr/>
            <p:nvPr/>
          </p:nvPicPr>
          <p:blipFill>
            <a:blip r:embed="rId21"/>
            <a:stretch/>
          </p:blipFill>
          <p:spPr>
            <a:xfrm>
              <a:off x="7473960" y="5521320"/>
              <a:ext cx="283320" cy="189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78" name="Google Shape;1579;p15"/>
            <p:cNvSpPr/>
            <p:nvPr/>
          </p:nvSpPr>
          <p:spPr>
            <a:xfrm>
              <a:off x="7515360" y="5510160"/>
              <a:ext cx="264240" cy="388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Google Shape;1580;p15"/>
            <p:cNvSpPr/>
            <p:nvPr/>
          </p:nvSpPr>
          <p:spPr>
            <a:xfrm>
              <a:off x="7456320" y="5510160"/>
              <a:ext cx="72360" cy="16128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Google Shape;1581;p15"/>
            <p:cNvSpPr/>
            <p:nvPr/>
          </p:nvSpPr>
          <p:spPr>
            <a:xfrm>
              <a:off x="7699320" y="5538960"/>
              <a:ext cx="78480" cy="1850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Google Shape;1582;p15"/>
            <p:cNvSpPr/>
            <p:nvPr/>
          </p:nvSpPr>
          <p:spPr>
            <a:xfrm>
              <a:off x="7454880" y="5662440"/>
              <a:ext cx="289800" cy="6264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Google Shape;1583;p15"/>
            <p:cNvSpPr/>
            <p:nvPr/>
          </p:nvSpPr>
          <p:spPr>
            <a:xfrm>
              <a:off x="7707240" y="5540400"/>
              <a:ext cx="73800" cy="18648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Google Shape;1584;p15"/>
            <p:cNvSpPr/>
            <p:nvPr/>
          </p:nvSpPr>
          <p:spPr>
            <a:xfrm>
              <a:off x="7454880" y="5672160"/>
              <a:ext cx="258120" cy="6120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84" name="Google Shape;1585;p15"/>
            <p:cNvGrpSpPr/>
            <p:nvPr/>
          </p:nvGrpSpPr>
          <p:grpSpPr>
            <a:xfrm>
              <a:off x="7451640" y="5737320"/>
              <a:ext cx="86760" cy="37440"/>
              <a:chOff x="7451640" y="5737320"/>
              <a:chExt cx="86760" cy="37440"/>
            </a:xfrm>
          </p:grpSpPr>
          <p:sp>
            <p:nvSpPr>
              <p:cNvPr id="1185" name="Google Shape;1586;p15"/>
              <p:cNvSpPr/>
              <p:nvPr/>
            </p:nvSpPr>
            <p:spPr>
              <a:xfrm>
                <a:off x="7451640" y="5737320"/>
                <a:ext cx="86760" cy="374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6" name="Google Shape;1587;p15"/>
              <p:cNvSpPr/>
              <p:nvPr/>
            </p:nvSpPr>
            <p:spPr>
              <a:xfrm>
                <a:off x="7453440" y="5738040"/>
                <a:ext cx="83520" cy="3564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7" name="Google Shape;1588;p15"/>
              <p:cNvSpPr/>
              <p:nvPr/>
            </p:nvSpPr>
            <p:spPr>
              <a:xfrm>
                <a:off x="7459560" y="5752080"/>
                <a:ext cx="29160" cy="1080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8" name="Google Shape;1589;p15"/>
              <p:cNvSpPr/>
              <p:nvPr/>
            </p:nvSpPr>
            <p:spPr>
              <a:xfrm>
                <a:off x="7458480" y="5757480"/>
                <a:ext cx="21960" cy="64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9" name="Google Shape;1590;p15"/>
              <p:cNvSpPr/>
              <p:nvPr/>
            </p:nvSpPr>
            <p:spPr>
              <a:xfrm>
                <a:off x="7484400" y="5759640"/>
                <a:ext cx="29160" cy="111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0" name="Google Shape;1591;p15"/>
              <p:cNvSpPr/>
              <p:nvPr/>
            </p:nvSpPr>
            <p:spPr>
              <a:xfrm>
                <a:off x="7483320" y="5765040"/>
                <a:ext cx="21960" cy="64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91" name="Google Shape;1592;p15"/>
            <p:cNvSpPr/>
            <p:nvPr/>
          </p:nvSpPr>
          <p:spPr>
            <a:xfrm>
              <a:off x="7601040" y="5743440"/>
              <a:ext cx="105480" cy="8028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Google Shape;1593;p15"/>
            <p:cNvSpPr/>
            <p:nvPr/>
          </p:nvSpPr>
          <p:spPr>
            <a:xfrm>
              <a:off x="7329600" y="5749920"/>
              <a:ext cx="270720" cy="723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Google Shape;1594;p15"/>
            <p:cNvSpPr/>
            <p:nvPr/>
          </p:nvSpPr>
          <p:spPr>
            <a:xfrm>
              <a:off x="7331040" y="5735520"/>
              <a:ext cx="720" cy="1512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Google Shape;1595;p15"/>
            <p:cNvSpPr/>
            <p:nvPr/>
          </p:nvSpPr>
          <p:spPr>
            <a:xfrm>
              <a:off x="7331040" y="5675400"/>
              <a:ext cx="124560" cy="6120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Google Shape;1596;p15"/>
            <p:cNvSpPr/>
            <p:nvPr/>
          </p:nvSpPr>
          <p:spPr>
            <a:xfrm>
              <a:off x="7338960" y="5738760"/>
              <a:ext cx="256320" cy="705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Google Shape;1597;p15"/>
            <p:cNvSpPr/>
            <p:nvPr/>
          </p:nvSpPr>
          <p:spPr>
            <a:xfrm flipH="1" rot="10800000">
              <a:off x="7596000" y="5734440"/>
              <a:ext cx="104040" cy="738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97" name="Google Shape;1598;p15"/>
            <p:cNvGrpSpPr/>
            <p:nvPr/>
          </p:nvGrpSpPr>
          <p:grpSpPr>
            <a:xfrm>
              <a:off x="6351480" y="2494080"/>
              <a:ext cx="389880" cy="168840"/>
              <a:chOff x="6351480" y="2494080"/>
              <a:chExt cx="389880" cy="168840"/>
            </a:xfrm>
          </p:grpSpPr>
          <p:sp>
            <p:nvSpPr>
              <p:cNvPr id="1198" name="Google Shape;1599;p15"/>
              <p:cNvSpPr/>
              <p:nvPr/>
            </p:nvSpPr>
            <p:spPr>
              <a:xfrm>
                <a:off x="6353280" y="2568960"/>
                <a:ext cx="386640" cy="939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9" name="Google Shape;1600;p15"/>
              <p:cNvSpPr/>
              <p:nvPr/>
            </p:nvSpPr>
            <p:spPr>
              <a:xfrm>
                <a:off x="6353280" y="2558160"/>
                <a:ext cx="388080" cy="583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0" name="Google Shape;1601;p15"/>
              <p:cNvSpPr/>
              <p:nvPr/>
            </p:nvSpPr>
            <p:spPr>
              <a:xfrm>
                <a:off x="6351480" y="2494080"/>
                <a:ext cx="386640" cy="1101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201" name="Google Shape;1602;p15"/>
              <p:cNvGrpSpPr/>
              <p:nvPr/>
            </p:nvGrpSpPr>
            <p:grpSpPr>
              <a:xfrm>
                <a:off x="6429240" y="2522520"/>
                <a:ext cx="218520" cy="51120"/>
                <a:chOff x="6429240" y="2522520"/>
                <a:chExt cx="218520" cy="51120"/>
              </a:xfrm>
            </p:grpSpPr>
            <p:sp>
              <p:nvSpPr>
                <p:cNvPr id="1202" name="Google Shape;1603;p15"/>
                <p:cNvSpPr/>
                <p:nvPr/>
              </p:nvSpPr>
              <p:spPr>
                <a:xfrm>
                  <a:off x="6429240" y="2522520"/>
                  <a:ext cx="218520" cy="511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03" name="Google Shape;1604;p15"/>
                <p:cNvSpPr/>
                <p:nvPr/>
              </p:nvSpPr>
              <p:spPr>
                <a:xfrm>
                  <a:off x="6439320" y="2522520"/>
                  <a:ext cx="198720" cy="511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204" name="Google Shape;1605;p15"/>
              <p:cNvSpPr/>
              <p:nvPr/>
            </p:nvSpPr>
            <p:spPr>
              <a:xfrm>
                <a:off x="6352920" y="2545560"/>
                <a:ext cx="360" cy="74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5" name="Google Shape;1606;p15"/>
              <p:cNvSpPr/>
              <p:nvPr/>
            </p:nvSpPr>
            <p:spPr>
              <a:xfrm>
                <a:off x="6738840" y="2549160"/>
                <a:ext cx="360" cy="73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06" name="Google Shape;1607;p15"/>
            <p:cNvGrpSpPr/>
            <p:nvPr/>
          </p:nvGrpSpPr>
          <p:grpSpPr>
            <a:xfrm>
              <a:off x="6051600" y="3641760"/>
              <a:ext cx="389520" cy="169200"/>
              <a:chOff x="6051600" y="3641760"/>
              <a:chExt cx="389520" cy="169200"/>
            </a:xfrm>
          </p:grpSpPr>
          <p:sp>
            <p:nvSpPr>
              <p:cNvPr id="1207" name="Google Shape;1608;p15"/>
              <p:cNvSpPr/>
              <p:nvPr/>
            </p:nvSpPr>
            <p:spPr>
              <a:xfrm>
                <a:off x="6053040" y="3717000"/>
                <a:ext cx="386640" cy="939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8" name="Google Shape;1609;p15"/>
              <p:cNvSpPr/>
              <p:nvPr/>
            </p:nvSpPr>
            <p:spPr>
              <a:xfrm>
                <a:off x="6053040" y="3706200"/>
                <a:ext cx="388080" cy="583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9" name="Google Shape;1610;p15"/>
              <p:cNvSpPr/>
              <p:nvPr/>
            </p:nvSpPr>
            <p:spPr>
              <a:xfrm>
                <a:off x="6051600" y="3641760"/>
                <a:ext cx="386640" cy="1101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210" name="Google Shape;1611;p15"/>
              <p:cNvGrpSpPr/>
              <p:nvPr/>
            </p:nvGrpSpPr>
            <p:grpSpPr>
              <a:xfrm>
                <a:off x="6129360" y="3670200"/>
                <a:ext cx="218520" cy="51120"/>
                <a:chOff x="6129360" y="3670200"/>
                <a:chExt cx="218520" cy="51120"/>
              </a:xfrm>
            </p:grpSpPr>
            <p:sp>
              <p:nvSpPr>
                <p:cNvPr id="1211" name="Google Shape;1612;p15"/>
                <p:cNvSpPr/>
                <p:nvPr/>
              </p:nvSpPr>
              <p:spPr>
                <a:xfrm>
                  <a:off x="6129360" y="3670200"/>
                  <a:ext cx="218520" cy="511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12" name="Google Shape;1613;p15"/>
                <p:cNvSpPr/>
                <p:nvPr/>
              </p:nvSpPr>
              <p:spPr>
                <a:xfrm>
                  <a:off x="6139080" y="3670200"/>
                  <a:ext cx="198720" cy="511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213" name="Google Shape;1614;p15"/>
              <p:cNvSpPr/>
              <p:nvPr/>
            </p:nvSpPr>
            <p:spPr>
              <a:xfrm>
                <a:off x="6053040" y="3693240"/>
                <a:ext cx="360" cy="74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4" name="Google Shape;1615;p15"/>
              <p:cNvSpPr/>
              <p:nvPr/>
            </p:nvSpPr>
            <p:spPr>
              <a:xfrm>
                <a:off x="6438600" y="3696840"/>
                <a:ext cx="360" cy="73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15" name="Google Shape;1616;p15"/>
            <p:cNvGrpSpPr/>
            <p:nvPr/>
          </p:nvGrpSpPr>
          <p:grpSpPr>
            <a:xfrm>
              <a:off x="5529240" y="3016080"/>
              <a:ext cx="518400" cy="127800"/>
              <a:chOff x="5529240" y="3016080"/>
              <a:chExt cx="518400" cy="127800"/>
            </a:xfrm>
          </p:grpSpPr>
          <p:sp>
            <p:nvSpPr>
              <p:cNvPr id="1216" name="Google Shape;1617;p15"/>
              <p:cNvSpPr/>
              <p:nvPr/>
            </p:nvSpPr>
            <p:spPr>
              <a:xfrm>
                <a:off x="5529240" y="3069720"/>
                <a:ext cx="52200" cy="70560"/>
              </a:xfrm>
              <a:custGeom>
                <a:avLst/>
                <a:gdLst/>
                <a:ahLst/>
                <a:rect l="l" t="t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7" name="Google Shape;1618;p15"/>
              <p:cNvSpPr/>
              <p:nvPr/>
            </p:nvSpPr>
            <p:spPr>
              <a:xfrm>
                <a:off x="5586840" y="3037680"/>
                <a:ext cx="182880" cy="106200"/>
              </a:xfrm>
              <a:custGeom>
                <a:avLst/>
                <a:gdLst/>
                <a:ahLst/>
                <a:rect l="l" t="t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8" name="Google Shape;1619;p15"/>
              <p:cNvSpPr/>
              <p:nvPr/>
            </p:nvSpPr>
            <p:spPr>
              <a:xfrm>
                <a:off x="5648040" y="3044880"/>
                <a:ext cx="86400" cy="67680"/>
              </a:xfrm>
              <a:custGeom>
                <a:avLst/>
                <a:gdLst/>
                <a:ahLst/>
                <a:rect l="l" t="t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9" name="Google Shape;1620;p15"/>
              <p:cNvSpPr/>
              <p:nvPr/>
            </p:nvSpPr>
            <p:spPr>
              <a:xfrm>
                <a:off x="5805360" y="3046680"/>
                <a:ext cx="75960" cy="60120"/>
              </a:xfrm>
              <a:custGeom>
                <a:avLst/>
                <a:gdLst/>
                <a:ahLst/>
                <a:rect l="l" t="t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0" name="Google Shape;1621;p15"/>
              <p:cNvSpPr/>
              <p:nvPr/>
            </p:nvSpPr>
            <p:spPr>
              <a:xfrm>
                <a:off x="5824080" y="3026880"/>
                <a:ext cx="133920" cy="84600"/>
              </a:xfrm>
              <a:custGeom>
                <a:avLst/>
                <a:gdLst/>
                <a:ahLst/>
                <a:rect l="l" t="t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1" name="Google Shape;1622;p15"/>
              <p:cNvSpPr/>
              <p:nvPr/>
            </p:nvSpPr>
            <p:spPr>
              <a:xfrm>
                <a:off x="5919840" y="3016080"/>
                <a:ext cx="127800" cy="100080"/>
              </a:xfrm>
              <a:custGeom>
                <a:avLst/>
                <a:gdLst/>
                <a:ahLst/>
                <a:rect l="l" t="t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22" name="Google Shape;1623;p15"/>
            <p:cNvGrpSpPr/>
            <p:nvPr/>
          </p:nvGrpSpPr>
          <p:grpSpPr>
            <a:xfrm>
              <a:off x="6248520" y="4853160"/>
              <a:ext cx="616680" cy="246960"/>
              <a:chOff x="6248520" y="4853160"/>
              <a:chExt cx="616680" cy="246960"/>
            </a:xfrm>
          </p:grpSpPr>
          <p:sp>
            <p:nvSpPr>
              <p:cNvPr id="1223" name="Google Shape;1624;p15"/>
              <p:cNvSpPr/>
              <p:nvPr/>
            </p:nvSpPr>
            <p:spPr>
              <a:xfrm>
                <a:off x="6249600" y="4961520"/>
                <a:ext cx="612360" cy="13860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4" name="Google Shape;1625;p15"/>
              <p:cNvSpPr/>
              <p:nvPr/>
            </p:nvSpPr>
            <p:spPr>
              <a:xfrm>
                <a:off x="6249600" y="4947480"/>
                <a:ext cx="615600" cy="835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5" name="Google Shape;1626;p15"/>
              <p:cNvSpPr/>
              <p:nvPr/>
            </p:nvSpPr>
            <p:spPr>
              <a:xfrm>
                <a:off x="6248520" y="4853160"/>
                <a:ext cx="612360" cy="1612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226" name="Google Shape;1627;p15"/>
              <p:cNvGrpSpPr/>
              <p:nvPr/>
            </p:nvGrpSpPr>
            <p:grpSpPr>
              <a:xfrm>
                <a:off x="6373080" y="4893840"/>
                <a:ext cx="344160" cy="75960"/>
                <a:chOff x="6373080" y="4893840"/>
                <a:chExt cx="344160" cy="75960"/>
              </a:xfrm>
            </p:grpSpPr>
            <p:sp>
              <p:nvSpPr>
                <p:cNvPr id="1227" name="Google Shape;1628;p15"/>
                <p:cNvSpPr/>
                <p:nvPr/>
              </p:nvSpPr>
              <p:spPr>
                <a:xfrm>
                  <a:off x="6373080" y="4893840"/>
                  <a:ext cx="344160" cy="75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28" name="Google Shape;1629;p15"/>
                <p:cNvSpPr/>
                <p:nvPr/>
              </p:nvSpPr>
              <p:spPr>
                <a:xfrm>
                  <a:off x="6388560" y="4893840"/>
                  <a:ext cx="313200" cy="75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229" name="Google Shape;1630;p15"/>
              <p:cNvSpPr/>
              <p:nvPr/>
            </p:nvSpPr>
            <p:spPr>
              <a:xfrm>
                <a:off x="6249240" y="4930560"/>
                <a:ext cx="360" cy="108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0" name="Google Shape;1631;p15"/>
              <p:cNvSpPr/>
              <p:nvPr/>
            </p:nvSpPr>
            <p:spPr>
              <a:xfrm>
                <a:off x="6861240" y="4933080"/>
                <a:ext cx="360" cy="104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31" name="Google Shape;1632;p15"/>
            <p:cNvGrpSpPr/>
            <p:nvPr/>
          </p:nvGrpSpPr>
          <p:grpSpPr>
            <a:xfrm>
              <a:off x="6969240" y="4510080"/>
              <a:ext cx="616680" cy="246960"/>
              <a:chOff x="6969240" y="4510080"/>
              <a:chExt cx="616680" cy="246960"/>
            </a:xfrm>
          </p:grpSpPr>
          <p:sp>
            <p:nvSpPr>
              <p:cNvPr id="1232" name="Google Shape;1633;p15"/>
              <p:cNvSpPr/>
              <p:nvPr/>
            </p:nvSpPr>
            <p:spPr>
              <a:xfrm>
                <a:off x="6970320" y="4618440"/>
                <a:ext cx="612360" cy="13860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3" name="Google Shape;1634;p15"/>
              <p:cNvSpPr/>
              <p:nvPr/>
            </p:nvSpPr>
            <p:spPr>
              <a:xfrm>
                <a:off x="6970320" y="4604400"/>
                <a:ext cx="615600" cy="835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4" name="Google Shape;1635;p15"/>
              <p:cNvSpPr/>
              <p:nvPr/>
            </p:nvSpPr>
            <p:spPr>
              <a:xfrm>
                <a:off x="6969240" y="4510080"/>
                <a:ext cx="612360" cy="1612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235" name="Google Shape;1636;p15"/>
              <p:cNvGrpSpPr/>
              <p:nvPr/>
            </p:nvGrpSpPr>
            <p:grpSpPr>
              <a:xfrm>
                <a:off x="7093800" y="4550760"/>
                <a:ext cx="344160" cy="75960"/>
                <a:chOff x="7093800" y="4550760"/>
                <a:chExt cx="344160" cy="75960"/>
              </a:xfrm>
            </p:grpSpPr>
            <p:sp>
              <p:nvSpPr>
                <p:cNvPr id="1236" name="Google Shape;1637;p15"/>
                <p:cNvSpPr/>
                <p:nvPr/>
              </p:nvSpPr>
              <p:spPr>
                <a:xfrm>
                  <a:off x="7093800" y="4550760"/>
                  <a:ext cx="344160" cy="75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37" name="Google Shape;1638;p15"/>
                <p:cNvSpPr/>
                <p:nvPr/>
              </p:nvSpPr>
              <p:spPr>
                <a:xfrm>
                  <a:off x="7109280" y="4550760"/>
                  <a:ext cx="313200" cy="75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238" name="Google Shape;1639;p15"/>
              <p:cNvSpPr/>
              <p:nvPr/>
            </p:nvSpPr>
            <p:spPr>
              <a:xfrm>
                <a:off x="6969960" y="4587840"/>
                <a:ext cx="360" cy="108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9" name="Google Shape;1640;p15"/>
              <p:cNvSpPr/>
              <p:nvPr/>
            </p:nvSpPr>
            <p:spPr>
              <a:xfrm>
                <a:off x="7581960" y="4590360"/>
                <a:ext cx="360" cy="104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240" name="Google Shape;1641;p15"/>
            <p:cNvGrpSpPr/>
            <p:nvPr/>
          </p:nvGrpSpPr>
          <p:grpSpPr>
            <a:xfrm>
              <a:off x="7585200" y="4811760"/>
              <a:ext cx="616680" cy="246960"/>
              <a:chOff x="7585200" y="4811760"/>
              <a:chExt cx="616680" cy="246960"/>
            </a:xfrm>
          </p:grpSpPr>
          <p:sp>
            <p:nvSpPr>
              <p:cNvPr id="1241" name="Google Shape;1642;p15"/>
              <p:cNvSpPr/>
              <p:nvPr/>
            </p:nvSpPr>
            <p:spPr>
              <a:xfrm>
                <a:off x="7586280" y="4920120"/>
                <a:ext cx="612360" cy="13860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2" name="Google Shape;1643;p15"/>
              <p:cNvSpPr/>
              <p:nvPr/>
            </p:nvSpPr>
            <p:spPr>
              <a:xfrm>
                <a:off x="7586280" y="4906080"/>
                <a:ext cx="615600" cy="835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3" name="Google Shape;1644;p15"/>
              <p:cNvSpPr/>
              <p:nvPr/>
            </p:nvSpPr>
            <p:spPr>
              <a:xfrm>
                <a:off x="7585200" y="4811760"/>
                <a:ext cx="612360" cy="1612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244" name="Google Shape;1645;p15"/>
              <p:cNvGrpSpPr/>
              <p:nvPr/>
            </p:nvGrpSpPr>
            <p:grpSpPr>
              <a:xfrm>
                <a:off x="7709760" y="4852440"/>
                <a:ext cx="344160" cy="75960"/>
                <a:chOff x="7709760" y="4852440"/>
                <a:chExt cx="344160" cy="75960"/>
              </a:xfrm>
            </p:grpSpPr>
            <p:sp>
              <p:nvSpPr>
                <p:cNvPr id="1245" name="Google Shape;1646;p15"/>
                <p:cNvSpPr/>
                <p:nvPr/>
              </p:nvSpPr>
              <p:spPr>
                <a:xfrm>
                  <a:off x="7709760" y="4852440"/>
                  <a:ext cx="344160" cy="75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46" name="Google Shape;1647;p15"/>
                <p:cNvSpPr/>
                <p:nvPr/>
              </p:nvSpPr>
              <p:spPr>
                <a:xfrm>
                  <a:off x="7725240" y="4852440"/>
                  <a:ext cx="313200" cy="75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247" name="Google Shape;1648;p15"/>
              <p:cNvSpPr/>
              <p:nvPr/>
            </p:nvSpPr>
            <p:spPr>
              <a:xfrm>
                <a:off x="7585920" y="4889520"/>
                <a:ext cx="360" cy="108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8" name="Google Shape;1649;p15"/>
              <p:cNvSpPr/>
              <p:nvPr/>
            </p:nvSpPr>
            <p:spPr>
              <a:xfrm>
                <a:off x="8197920" y="4892040"/>
                <a:ext cx="360" cy="104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Acesso discado </a:t>
            </a:r>
            <a:r>
              <a:rPr b="0" lang="en-US" sz="36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(alguém ainda usa?)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0" name="PlaceHolder 2"/>
          <p:cNvSpPr>
            <a:spLocks noGrp="1"/>
          </p:cNvSpPr>
          <p:nvPr>
            <p:ph/>
          </p:nvPr>
        </p:nvSpPr>
        <p:spPr>
          <a:xfrm>
            <a:off x="533520" y="3930480"/>
            <a:ext cx="7771680" cy="2317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Usa a infraestrutura existente de telefonia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Residência está conectada à </a:t>
            </a: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central telefônica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Até 56kbps de acesso direto ao roteador (frequentemente menos)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Não dá para navegar e usar o telefone ao mesmo tempo: não está </a:t>
            </a: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“sempre conectado”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1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2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B9D7043-EC03-4EEA-8F40-E19E24F6B44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253" name="Google Shape;1659;p16"/>
          <p:cNvSpPr/>
          <p:nvPr/>
        </p:nvSpPr>
        <p:spPr>
          <a:xfrm>
            <a:off x="2092320" y="2130480"/>
            <a:ext cx="205560" cy="4136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Google Shape;1660;p16"/>
          <p:cNvSpPr/>
          <p:nvPr/>
        </p:nvSpPr>
        <p:spPr>
          <a:xfrm>
            <a:off x="1939680" y="2325600"/>
            <a:ext cx="1393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Google Shape;1661;p16"/>
          <p:cNvSpPr/>
          <p:nvPr/>
        </p:nvSpPr>
        <p:spPr>
          <a:xfrm>
            <a:off x="3030480" y="1508040"/>
            <a:ext cx="2045520" cy="2048760"/>
          </a:xfrm>
          <a:custGeom>
            <a:avLst/>
            <a:gdLst/>
            <a:ahLst/>
            <a:rect l="l" t="t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Google Shape;1662;p16"/>
          <p:cNvSpPr/>
          <p:nvPr/>
        </p:nvSpPr>
        <p:spPr>
          <a:xfrm>
            <a:off x="3214800" y="1978200"/>
            <a:ext cx="192960" cy="192960"/>
          </a:xfrm>
          <a:prstGeom prst="ellipse">
            <a:avLst/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Google Shape;1663;p16"/>
          <p:cNvSpPr/>
          <p:nvPr/>
        </p:nvSpPr>
        <p:spPr>
          <a:xfrm>
            <a:off x="4530600" y="2284560"/>
            <a:ext cx="192960" cy="192960"/>
          </a:xfrm>
          <a:prstGeom prst="ellipse">
            <a:avLst/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Google Shape;1664;p16"/>
          <p:cNvSpPr/>
          <p:nvPr/>
        </p:nvSpPr>
        <p:spPr>
          <a:xfrm>
            <a:off x="4005360" y="2822400"/>
            <a:ext cx="192960" cy="192960"/>
          </a:xfrm>
          <a:prstGeom prst="ellipse">
            <a:avLst/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Google Shape;1665;p16"/>
          <p:cNvSpPr/>
          <p:nvPr/>
        </p:nvSpPr>
        <p:spPr>
          <a:xfrm flipH="1" rot="10800000">
            <a:off x="2299680" y="2102040"/>
            <a:ext cx="92844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Google Shape;1666;p16"/>
          <p:cNvSpPr/>
          <p:nvPr/>
        </p:nvSpPr>
        <p:spPr>
          <a:xfrm>
            <a:off x="3354120" y="2128680"/>
            <a:ext cx="720360" cy="72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Google Shape;1667;p16"/>
          <p:cNvSpPr/>
          <p:nvPr/>
        </p:nvSpPr>
        <p:spPr>
          <a:xfrm flipH="1" rot="10800000">
            <a:off x="4184280" y="2433960"/>
            <a:ext cx="388440" cy="40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Google Shape;1668;p16"/>
          <p:cNvSpPr/>
          <p:nvPr/>
        </p:nvSpPr>
        <p:spPr>
          <a:xfrm>
            <a:off x="3805920" y="1638360"/>
            <a:ext cx="8877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rede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telefônica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63" name="Google Shape;1669;p16"/>
          <p:cNvSpPr/>
          <p:nvPr/>
        </p:nvSpPr>
        <p:spPr>
          <a:xfrm flipH="1" rot="10800000">
            <a:off x="4668120" y="2365560"/>
            <a:ext cx="48564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Google Shape;1670;p16"/>
          <p:cNvSpPr/>
          <p:nvPr/>
        </p:nvSpPr>
        <p:spPr>
          <a:xfrm>
            <a:off x="5499000" y="1563840"/>
            <a:ext cx="2045520" cy="2048760"/>
          </a:xfrm>
          <a:custGeom>
            <a:avLst/>
            <a:gdLst/>
            <a:ahLst/>
            <a:rect l="l" t="t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Google Shape;1671;p16"/>
          <p:cNvSpPr/>
          <p:nvPr/>
        </p:nvSpPr>
        <p:spPr>
          <a:xfrm>
            <a:off x="5657760" y="2363760"/>
            <a:ext cx="564480" cy="158040"/>
          </a:xfrm>
          <a:prstGeom prst="ellipse">
            <a:avLst/>
          </a:prstGeom>
          <a:solidFill>
            <a:schemeClr val="hlink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Google Shape;1672;p16"/>
          <p:cNvSpPr/>
          <p:nvPr/>
        </p:nvSpPr>
        <p:spPr>
          <a:xfrm>
            <a:off x="5657760" y="2350800"/>
            <a:ext cx="360" cy="9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Google Shape;1673;p16"/>
          <p:cNvSpPr/>
          <p:nvPr/>
        </p:nvSpPr>
        <p:spPr>
          <a:xfrm>
            <a:off x="6222960" y="2350800"/>
            <a:ext cx="360" cy="9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Google Shape;1674;p16"/>
          <p:cNvSpPr/>
          <p:nvPr/>
        </p:nvSpPr>
        <p:spPr>
          <a:xfrm>
            <a:off x="5657760" y="2351160"/>
            <a:ext cx="559800" cy="96120"/>
          </a:xfrm>
          <a:prstGeom prst="rect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Google Shape;1675;p16"/>
          <p:cNvSpPr/>
          <p:nvPr/>
        </p:nvSpPr>
        <p:spPr>
          <a:xfrm>
            <a:off x="5653080" y="2236680"/>
            <a:ext cx="564480" cy="183600"/>
          </a:xfrm>
          <a:prstGeom prst="ellipse">
            <a:avLst/>
          </a:prstGeom>
          <a:solidFill>
            <a:schemeClr val="hlink"/>
          </a:solidFill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70" name="Google Shape;1676;p16"/>
          <p:cNvGrpSpPr/>
          <p:nvPr/>
        </p:nvGrpSpPr>
        <p:grpSpPr>
          <a:xfrm>
            <a:off x="5789880" y="2287800"/>
            <a:ext cx="278640" cy="77760"/>
            <a:chOff x="5789880" y="2287800"/>
            <a:chExt cx="278640" cy="77760"/>
          </a:xfrm>
        </p:grpSpPr>
        <p:sp>
          <p:nvSpPr>
            <p:cNvPr id="1271" name="Google Shape;1677;p16"/>
            <p:cNvSpPr/>
            <p:nvPr/>
          </p:nvSpPr>
          <p:spPr>
            <a:xfrm flipH="1" rot="10800000">
              <a:off x="5789880" y="2287800"/>
              <a:ext cx="9936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Google Shape;1678;p16"/>
            <p:cNvSpPr/>
            <p:nvPr/>
          </p:nvSpPr>
          <p:spPr>
            <a:xfrm>
              <a:off x="5981040" y="2365200"/>
              <a:ext cx="8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Google Shape;1679;p16"/>
            <p:cNvSpPr/>
            <p:nvPr/>
          </p:nvSpPr>
          <p:spPr>
            <a:xfrm>
              <a:off x="5881320" y="2288880"/>
              <a:ext cx="103320" cy="75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4" name="Google Shape;1680;p16"/>
          <p:cNvGrpSpPr/>
          <p:nvPr/>
        </p:nvGrpSpPr>
        <p:grpSpPr>
          <a:xfrm>
            <a:off x="5789520" y="2289600"/>
            <a:ext cx="279000" cy="77400"/>
            <a:chOff x="5789520" y="2289600"/>
            <a:chExt cx="279000" cy="77400"/>
          </a:xfrm>
        </p:grpSpPr>
        <p:sp>
          <p:nvSpPr>
            <p:cNvPr id="1275" name="Google Shape;1681;p16"/>
            <p:cNvSpPr/>
            <p:nvPr/>
          </p:nvSpPr>
          <p:spPr>
            <a:xfrm>
              <a:off x="5789520" y="2365560"/>
              <a:ext cx="99360" cy="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Google Shape;1682;p16"/>
            <p:cNvSpPr/>
            <p:nvPr/>
          </p:nvSpPr>
          <p:spPr>
            <a:xfrm>
              <a:off x="5981040" y="2289600"/>
              <a:ext cx="8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Google Shape;1683;p16"/>
            <p:cNvSpPr/>
            <p:nvPr/>
          </p:nvSpPr>
          <p:spPr>
            <a:xfrm flipH="1" rot="10800000">
              <a:off x="5880960" y="2289960"/>
              <a:ext cx="103320" cy="7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78" name="Google Shape;1684;p16"/>
          <p:cNvSpPr/>
          <p:nvPr/>
        </p:nvSpPr>
        <p:spPr>
          <a:xfrm>
            <a:off x="5655960" y="2311200"/>
            <a:ext cx="360" cy="9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Google Shape;1685;p16"/>
          <p:cNvSpPr/>
          <p:nvPr/>
        </p:nvSpPr>
        <p:spPr>
          <a:xfrm rot="10800000">
            <a:off x="5334120" y="2365560"/>
            <a:ext cx="31896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Google Shape;1686;p16"/>
          <p:cNvSpPr/>
          <p:nvPr/>
        </p:nvSpPr>
        <p:spPr>
          <a:xfrm>
            <a:off x="6120720" y="1847880"/>
            <a:ext cx="7383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Internet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81" name="Google Shape;1687;p16"/>
          <p:cNvSpPr/>
          <p:nvPr/>
        </p:nvSpPr>
        <p:spPr>
          <a:xfrm>
            <a:off x="2060640" y="2620800"/>
            <a:ext cx="7369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Modem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discado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82" name="Google Shape;1688;p16"/>
          <p:cNvSpPr/>
          <p:nvPr/>
        </p:nvSpPr>
        <p:spPr>
          <a:xfrm>
            <a:off x="4983480" y="2705040"/>
            <a:ext cx="97164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modem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do ISP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(ex., Terra)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83" name="Google Shape;1689;p16"/>
          <p:cNvSpPr/>
          <p:nvPr/>
        </p:nvSpPr>
        <p:spPr>
          <a:xfrm>
            <a:off x="902160" y="2719440"/>
            <a:ext cx="9183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PC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doméstico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84" name="Google Shape;1690;p16"/>
          <p:cNvSpPr/>
          <p:nvPr/>
        </p:nvSpPr>
        <p:spPr>
          <a:xfrm>
            <a:off x="3006720" y="1798560"/>
            <a:ext cx="623160" cy="540720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Google Shape;1691;p16"/>
          <p:cNvSpPr/>
          <p:nvPr/>
        </p:nvSpPr>
        <p:spPr>
          <a:xfrm>
            <a:off x="2543760" y="1319040"/>
            <a:ext cx="8877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central 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telefônica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286" name="Google Shape;1692;p16"/>
          <p:cNvSpPr/>
          <p:nvPr/>
        </p:nvSpPr>
        <p:spPr>
          <a:xfrm>
            <a:off x="5082840" y="2172960"/>
            <a:ext cx="205560" cy="4136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87" name="Google Shape;1693;p16" descr=""/>
          <p:cNvPicPr/>
          <p:nvPr/>
        </p:nvPicPr>
        <p:blipFill>
          <a:blip r:embed="rId1"/>
          <a:stretch/>
        </p:blipFill>
        <p:spPr>
          <a:xfrm>
            <a:off x="1333440" y="2082960"/>
            <a:ext cx="609120" cy="520200"/>
          </a:xfrm>
          <a:prstGeom prst="rect">
            <a:avLst/>
          </a:prstGeom>
          <a:ln w="0">
            <a:noFill/>
          </a:ln>
        </p:spPr>
      </p:pic>
      <p:pic>
        <p:nvPicPr>
          <p:cNvPr id="1288" name="" descr=""/>
          <p:cNvPicPr/>
          <p:nvPr/>
        </p:nvPicPr>
        <p:blipFill>
          <a:blip r:embed="rId2"/>
          <a:stretch/>
        </p:blipFill>
        <p:spPr>
          <a:xfrm>
            <a:off x="1333440" y="2082960"/>
            <a:ext cx="609480" cy="5079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90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011DAD6-F094-4EC1-80AE-E441F5AD40A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291" name="PlaceHolder 3"/>
          <p:cNvSpPr>
            <a:spLocks noGrp="1"/>
          </p:cNvSpPr>
          <p:nvPr>
            <p:ph type="title"/>
          </p:nvPr>
        </p:nvSpPr>
        <p:spPr>
          <a:xfrm>
            <a:off x="380880" y="1828800"/>
            <a:ext cx="472356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Decomposição</a:t>
            </a:r>
            <a:br/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de um sinal</a:t>
            </a:r>
            <a:br/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binário em </a:t>
            </a:r>
            <a:br/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suas</a:t>
            </a:r>
            <a:br/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harmônicas</a:t>
            </a:r>
            <a:r>
              <a:rPr b="0" lang="en-US" sz="24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2" name="Google Shape;1702;p17" descr=""/>
          <p:cNvPicPr/>
          <p:nvPr/>
        </p:nvPicPr>
        <p:blipFill>
          <a:blip r:embed="rId1"/>
          <a:stretch/>
        </p:blipFill>
        <p:spPr>
          <a:xfrm>
            <a:off x="4145040" y="304920"/>
            <a:ext cx="4998240" cy="6552360"/>
          </a:xfrm>
          <a:prstGeom prst="rect">
            <a:avLst/>
          </a:prstGeom>
          <a:ln w="0">
            <a:noFill/>
          </a:ln>
        </p:spPr>
      </p:pic>
      <p:sp>
        <p:nvSpPr>
          <p:cNvPr id="1293" name="Google Shape;1703;p17"/>
          <p:cNvSpPr/>
          <p:nvPr/>
        </p:nvSpPr>
        <p:spPr>
          <a:xfrm>
            <a:off x="566640" y="4352760"/>
            <a:ext cx="3061440" cy="16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 limitação de frequência dos canais de comunicação causam distorção no sinal transmitido.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95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1D3430D-B554-444B-96C8-F73F899EB93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296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Modems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7" name="Google Shape;1712;p18" descr=""/>
          <p:cNvPicPr/>
          <p:nvPr/>
        </p:nvPicPr>
        <p:blipFill>
          <a:blip r:embed="rId1"/>
          <a:stretch/>
        </p:blipFill>
        <p:spPr>
          <a:xfrm>
            <a:off x="714240" y="2104920"/>
            <a:ext cx="7714440" cy="315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Modulação em Amplitude (AM)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9" name="PlaceHolder 2"/>
          <p:cNvSpPr>
            <a:spLocks noGrp="1"/>
          </p:cNvSpPr>
          <p:nvPr>
            <p:ph/>
          </p:nvPr>
        </p:nvSpPr>
        <p:spPr>
          <a:xfrm>
            <a:off x="4495680" y="1600200"/>
            <a:ext cx="380916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sinal que queremos transmitir, modula (modifica) a amplitude da onda portadora.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0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301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F176101-79C6-4048-8914-E1073CF40C5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1302" name="Google Shape;1721;p19" descr=""/>
          <p:cNvPicPr/>
          <p:nvPr/>
        </p:nvPicPr>
        <p:blipFill>
          <a:blip r:embed="rId1"/>
          <a:stretch/>
        </p:blipFill>
        <p:spPr>
          <a:xfrm>
            <a:off x="533520" y="1575360"/>
            <a:ext cx="3487320" cy="462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90894DF-CB7A-4E82-A8AE-40C805E2992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Livro-Texto: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Google Shape;633;p2"/>
          <p:cNvSpPr/>
          <p:nvPr/>
        </p:nvSpPr>
        <p:spPr>
          <a:xfrm>
            <a:off x="298440" y="2239920"/>
            <a:ext cx="914328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1" name="Google Shape;634;p2"/>
          <p:cNvGrpSpPr/>
          <p:nvPr/>
        </p:nvGrpSpPr>
        <p:grpSpPr>
          <a:xfrm>
            <a:off x="593640" y="4430880"/>
            <a:ext cx="3375720" cy="1426320"/>
            <a:chOff x="593640" y="4430880"/>
            <a:chExt cx="3375720" cy="1426320"/>
          </a:xfrm>
        </p:grpSpPr>
        <p:sp>
          <p:nvSpPr>
            <p:cNvPr id="302" name="Google Shape;635;p2"/>
            <p:cNvSpPr/>
            <p:nvPr/>
          </p:nvSpPr>
          <p:spPr>
            <a:xfrm>
              <a:off x="593640" y="4430880"/>
              <a:ext cx="3375720" cy="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Google Shape;636;p2"/>
            <p:cNvSpPr/>
            <p:nvPr/>
          </p:nvSpPr>
          <p:spPr>
            <a:xfrm>
              <a:off x="593640" y="4430880"/>
              <a:ext cx="3375720" cy="1426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0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REDES DE COMPUTADORES E A INTERNET </a:t>
              </a:r>
              <a:endParaRPr b="0" lang="pt-BR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0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6ª Edição</a:t>
              </a:r>
              <a:br/>
              <a:r>
                <a:rPr b="1" lang="en-US" sz="10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James F. Kurose e Keith W. Ross</a:t>
              </a:r>
              <a:br/>
              <a:r>
                <a:rPr b="1" lang="en-US" sz="10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Copyright: 2014</a:t>
              </a:r>
              <a:br/>
              <a:r>
                <a:rPr b="1" lang="en-US" sz="1000" spc="-1" strike="noStrike">
                  <a:solidFill>
                    <a:srgbClr val="000000"/>
                  </a:solidFill>
                  <a:latin typeface="Verdana"/>
                  <a:ea typeface="Verdana"/>
                </a:rPr>
                <a:t>656 páginas - ISBN: 9788581436777</a:t>
              </a:r>
              <a:br/>
              <a:endParaRPr b="0" lang="pt-BR" sz="1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1100" spc="-1" strike="noStrike" u="sng">
                  <a:solidFill>
                    <a:srgbClr val="ccccff"/>
                  </a:solidFill>
                  <a:uFillTx/>
                  <a:latin typeface="Times New Roman"/>
                  <a:ea typeface="Times New Roman"/>
                  <a:hlinkClick r:id="rId1"/>
                </a:rPr>
                <a:t>http://www.pearson.com.br/</a:t>
              </a:r>
              <a:endParaRPr b="0" lang="pt-BR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pt-BR" sz="1100" spc="-1" strike="noStrike">
                <a:latin typeface="Arial"/>
              </a:endParaRPr>
            </a:p>
          </p:txBody>
        </p:sp>
      </p:grpSp>
      <p:pic>
        <p:nvPicPr>
          <p:cNvPr id="304" name="Google Shape;637;p2" descr="First Edition cover"/>
          <p:cNvPicPr/>
          <p:nvPr/>
        </p:nvPicPr>
        <p:blipFill>
          <a:blip r:embed="rId2"/>
          <a:stretch/>
        </p:blipFill>
        <p:spPr>
          <a:xfrm>
            <a:off x="4408560" y="780480"/>
            <a:ext cx="1782000" cy="2285280"/>
          </a:xfrm>
          <a:prstGeom prst="rect">
            <a:avLst/>
          </a:prstGeom>
          <a:ln w="0">
            <a:noFill/>
          </a:ln>
        </p:spPr>
      </p:pic>
      <p:pic>
        <p:nvPicPr>
          <p:cNvPr id="305" name="Google Shape;638;p2" descr="Computer Networking: A Top-Down Approach Featuring the Internet"/>
          <p:cNvPicPr/>
          <p:nvPr/>
        </p:nvPicPr>
        <p:blipFill>
          <a:blip r:embed="rId3"/>
          <a:stretch/>
        </p:blipFill>
        <p:spPr>
          <a:xfrm>
            <a:off x="4724640" y="1295640"/>
            <a:ext cx="1686960" cy="2208960"/>
          </a:xfrm>
          <a:prstGeom prst="rect">
            <a:avLst/>
          </a:prstGeom>
          <a:ln w="0">
            <a:noFill/>
          </a:ln>
        </p:spPr>
      </p:pic>
      <p:pic>
        <p:nvPicPr>
          <p:cNvPr id="306" name="Google Shape;639;p2" descr="Computer Networking: A Top-Down Approach Featuring the Internet"/>
          <p:cNvPicPr/>
          <p:nvPr/>
        </p:nvPicPr>
        <p:blipFill>
          <a:blip r:embed="rId4"/>
          <a:stretch/>
        </p:blipFill>
        <p:spPr>
          <a:xfrm>
            <a:off x="5006880" y="2000520"/>
            <a:ext cx="1702800" cy="2207520"/>
          </a:xfrm>
          <a:prstGeom prst="rect">
            <a:avLst/>
          </a:prstGeom>
          <a:ln w="0">
            <a:noFill/>
          </a:ln>
        </p:spPr>
      </p:pic>
      <p:pic>
        <p:nvPicPr>
          <p:cNvPr id="307" name="Google Shape;640;p2" descr=""/>
          <p:cNvPicPr/>
          <p:nvPr/>
        </p:nvPicPr>
        <p:blipFill>
          <a:blip r:embed="rId5"/>
          <a:stretch/>
        </p:blipFill>
        <p:spPr>
          <a:xfrm>
            <a:off x="5398920" y="2498040"/>
            <a:ext cx="1728000" cy="2129760"/>
          </a:xfrm>
          <a:prstGeom prst="rect">
            <a:avLst/>
          </a:prstGeom>
          <a:ln w="0">
            <a:noFill/>
          </a:ln>
        </p:spPr>
      </p:pic>
      <p:pic>
        <p:nvPicPr>
          <p:cNvPr id="308" name="Google Shape;641;p2" descr="View the Companion Website for Computer Networking, 5e"/>
          <p:cNvPicPr/>
          <p:nvPr/>
        </p:nvPicPr>
        <p:blipFill>
          <a:blip r:embed="rId6"/>
          <a:stretch/>
        </p:blipFill>
        <p:spPr>
          <a:xfrm>
            <a:off x="5769360" y="2988720"/>
            <a:ext cx="1747800" cy="2154960"/>
          </a:xfrm>
          <a:prstGeom prst="rect">
            <a:avLst/>
          </a:prstGeom>
          <a:ln w="0">
            <a:noFill/>
          </a:ln>
        </p:spPr>
      </p:pic>
      <p:pic>
        <p:nvPicPr>
          <p:cNvPr id="309" name="Google Shape;642;p2" descr="6e_cover.jpg"/>
          <p:cNvPicPr/>
          <p:nvPr/>
        </p:nvPicPr>
        <p:blipFill>
          <a:blip r:embed="rId7"/>
          <a:stretch/>
        </p:blipFill>
        <p:spPr>
          <a:xfrm>
            <a:off x="6281640" y="3569040"/>
            <a:ext cx="1734120" cy="2085120"/>
          </a:xfrm>
          <a:prstGeom prst="rect">
            <a:avLst/>
          </a:prstGeom>
          <a:ln w="0">
            <a:noFill/>
          </a:ln>
        </p:spPr>
      </p:pic>
      <p:pic>
        <p:nvPicPr>
          <p:cNvPr id="310" name="Google Shape;643;p2" descr="https://www.pearson.com.br/comum/loader_img_livros.asp?id_p=3&amp;pasta1=universitarios&amp;pasta2=9788581436777&amp;patch=53A0B936-3C49-46C1-922D-756C8A9500EB&amp;largura_final=130&amp;Height=179"/>
          <p:cNvPicPr/>
          <p:nvPr/>
        </p:nvPicPr>
        <p:blipFill>
          <a:blip r:embed="rId8"/>
          <a:stretch/>
        </p:blipFill>
        <p:spPr>
          <a:xfrm>
            <a:off x="858240" y="1383120"/>
            <a:ext cx="2192760" cy="2935080"/>
          </a:xfrm>
          <a:prstGeom prst="rect">
            <a:avLst/>
          </a:prstGeom>
          <a:ln w="0">
            <a:noFill/>
          </a:ln>
        </p:spPr>
      </p:pic>
      <p:pic>
        <p:nvPicPr>
          <p:cNvPr id="311" name="Google Shape;644;p2" descr=""/>
          <p:cNvPicPr/>
          <p:nvPr/>
        </p:nvPicPr>
        <p:blipFill>
          <a:blip r:embed="rId9"/>
          <a:stretch/>
        </p:blipFill>
        <p:spPr>
          <a:xfrm>
            <a:off x="6675480" y="3935520"/>
            <a:ext cx="1880280" cy="232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Modulação em Frequência (FM)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4" name="PlaceHolder 2"/>
          <p:cNvSpPr>
            <a:spLocks noGrp="1"/>
          </p:cNvSpPr>
          <p:nvPr>
            <p:ph/>
          </p:nvPr>
        </p:nvSpPr>
        <p:spPr>
          <a:xfrm>
            <a:off x="4495680" y="1600200"/>
            <a:ext cx="380916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sinal que queremos transmitir, modula (modifica) a frequência da onda portadora.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Melhor imunidade a ruído.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5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306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2BB2D4B-E63F-4ADF-B4F4-344C6C3C9EC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1307" name="Google Shape;1730;p20" descr=""/>
          <p:cNvPicPr/>
          <p:nvPr/>
        </p:nvPicPr>
        <p:blipFill>
          <a:blip r:embed="rId1"/>
          <a:stretch/>
        </p:blipFill>
        <p:spPr>
          <a:xfrm>
            <a:off x="533520" y="1397160"/>
            <a:ext cx="3775680" cy="500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Modulação em Fase (PM)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9" name="PlaceHolder 2"/>
          <p:cNvSpPr>
            <a:spLocks noGrp="1"/>
          </p:cNvSpPr>
          <p:nvPr>
            <p:ph/>
          </p:nvPr>
        </p:nvSpPr>
        <p:spPr>
          <a:xfrm>
            <a:off x="4495680" y="1600200"/>
            <a:ext cx="380916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sinal que queremos transmitir, modula (modifica) a fase da onda portadora.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equipamento receptor é mais complexo (mais caro).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0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311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E593A72-7900-435E-A64F-D928153EFCC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1312" name="Google Shape;1739;p21" descr=""/>
          <p:cNvPicPr/>
          <p:nvPr/>
        </p:nvPicPr>
        <p:blipFill>
          <a:blip r:embed="rId1"/>
          <a:stretch/>
        </p:blipFill>
        <p:spPr>
          <a:xfrm>
            <a:off x="216720" y="1854360"/>
            <a:ext cx="4118040" cy="411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314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0445C03-2D74-4250-94FB-840B029EE05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1315" name="Google Shape;1747;p22" descr="FIG2-18"/>
          <p:cNvPicPr/>
          <p:nvPr/>
        </p:nvPicPr>
        <p:blipFill>
          <a:blip r:embed="rId1"/>
          <a:stretch/>
        </p:blipFill>
        <p:spPr>
          <a:xfrm>
            <a:off x="2666880" y="343080"/>
            <a:ext cx="6076080" cy="6323760"/>
          </a:xfrm>
          <a:prstGeom prst="rect">
            <a:avLst/>
          </a:prstGeom>
          <a:ln w="0">
            <a:noFill/>
          </a:ln>
        </p:spPr>
      </p:pic>
      <p:sp>
        <p:nvSpPr>
          <p:cNvPr id="1316" name="PlaceHolder 3"/>
          <p:cNvSpPr>
            <a:spLocks noGrp="1"/>
          </p:cNvSpPr>
          <p:nvPr>
            <p:ph type="title"/>
          </p:nvPr>
        </p:nvSpPr>
        <p:spPr>
          <a:xfrm>
            <a:off x="318960" y="75564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Modulação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318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1CABB4C-9696-46DA-A11F-B21F5C7F3D1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319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Modulação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0" name="PlaceHolder 4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QAM </a:t>
            </a:r>
            <a:r>
              <a:rPr b="0" i="1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(Quadrature Amplitude Modulation)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1" name="Google Shape;1758;p23" descr="FIG2-19"/>
          <p:cNvPicPr/>
          <p:nvPr/>
        </p:nvPicPr>
        <p:blipFill>
          <a:blip r:embed="rId1"/>
          <a:stretch/>
        </p:blipFill>
        <p:spPr>
          <a:xfrm>
            <a:off x="990720" y="2362320"/>
            <a:ext cx="5971320" cy="3971160"/>
          </a:xfrm>
          <a:prstGeom prst="rect">
            <a:avLst/>
          </a:prstGeom>
          <a:ln w="0">
            <a:noFill/>
          </a:ln>
        </p:spPr>
      </p:pic>
      <p:sp>
        <p:nvSpPr>
          <p:cNvPr id="1322" name="Google Shape;1759;p23"/>
          <p:cNvSpPr/>
          <p:nvPr/>
        </p:nvSpPr>
        <p:spPr>
          <a:xfrm>
            <a:off x="7086600" y="2895480"/>
            <a:ext cx="281880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9600 bps 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   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em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2400 bauds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323" name="Google Shape;1760;p23"/>
          <p:cNvSpPr/>
          <p:nvPr/>
        </p:nvSpPr>
        <p:spPr>
          <a:xfrm>
            <a:off x="7162920" y="5105520"/>
            <a:ext cx="2437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ITU V.32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325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1F379F1-336E-453C-B01A-E004A9A105D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326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Modems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7" name="PlaceHolder 4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lvl="1" marL="743040" indent="-285840">
              <a:lnSpc>
                <a:spcPct val="100000"/>
              </a:lnSpc>
              <a:buClr>
                <a:srgbClr val="3333cc"/>
              </a:buClr>
              <a:buFont typeface="Arial"/>
              <a:buChar char="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V.32 bis   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Noto Sans Symbols"/>
              <a:buChar char="∙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14.400 bps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V.34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Noto Sans Symbols"/>
              <a:buChar char="∙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28.800 bps (máximo de 33,6 Kbps)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V.90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Noto Sans Symbols"/>
              <a:buChar char="∙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56 Kbps (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downstream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 e 33,6 Kbps (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upstream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V.92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Noto Sans Symbols"/>
              <a:buChar char="∙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56 Kbps (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downstream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 e 48 Kbps (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upstream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817524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 de acesso: DSL (</a:t>
            </a:r>
            <a:r>
              <a:rPr b="0" i="1" lang="en-US" sz="28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Digital Subscriber Line</a:t>
            </a:r>
            <a:r>
              <a:rPr b="0" lang="en-US" sz="28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9" name="PlaceHolder 2"/>
          <p:cNvSpPr>
            <a:spLocks noGrp="1"/>
          </p:cNvSpPr>
          <p:nvPr>
            <p:ph/>
          </p:nvPr>
        </p:nvSpPr>
        <p:spPr>
          <a:xfrm>
            <a:off x="533520" y="4475520"/>
            <a:ext cx="8265240" cy="1659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usa a linha telefônica </a:t>
            </a: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existente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até o DSLAM na central telefônica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6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dados vão para a Internet através da linha telefônica DSL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2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6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voz vão para a rede telefônica através da linha telefônica DSL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até 2,5 Mbps de subida (tipicamente &lt; 1 Mbps)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até 24 Mbps de descida (tipicamente &lt; 10 Mbps)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0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331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A64CF6D-34E4-48E3-93C2-513C935FB90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332" name="Google Shape;1778;p25"/>
          <p:cNvSpPr/>
          <p:nvPr/>
        </p:nvSpPr>
        <p:spPr>
          <a:xfrm>
            <a:off x="4650120" y="1501920"/>
            <a:ext cx="2215440" cy="1477080"/>
          </a:xfrm>
          <a:custGeom>
            <a:avLst/>
            <a:gdLst/>
            <a:ahLst/>
            <a:rect l="l" t="t" r="r" b="b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Google Shape;1779;p25"/>
          <p:cNvSpPr/>
          <p:nvPr/>
        </p:nvSpPr>
        <p:spPr>
          <a:xfrm>
            <a:off x="5650200" y="2208240"/>
            <a:ext cx="192960" cy="192960"/>
          </a:xfrm>
          <a:prstGeom prst="ellipse">
            <a:avLst/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Google Shape;1780;p25"/>
          <p:cNvSpPr/>
          <p:nvPr/>
        </p:nvSpPr>
        <p:spPr>
          <a:xfrm>
            <a:off x="6031080" y="1836720"/>
            <a:ext cx="192960" cy="192960"/>
          </a:xfrm>
          <a:prstGeom prst="ellipse">
            <a:avLst/>
          </a:pr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Google Shape;1781;p25"/>
          <p:cNvSpPr/>
          <p:nvPr/>
        </p:nvSpPr>
        <p:spPr>
          <a:xfrm flipH="1" rot="10800000">
            <a:off x="5736960" y="1978200"/>
            <a:ext cx="317160" cy="33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Google Shape;1782;p25"/>
          <p:cNvSpPr/>
          <p:nvPr/>
        </p:nvSpPr>
        <p:spPr>
          <a:xfrm>
            <a:off x="6131160" y="1954080"/>
            <a:ext cx="399600" cy="59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Google Shape;1783;p25"/>
          <p:cNvSpPr/>
          <p:nvPr/>
        </p:nvSpPr>
        <p:spPr>
          <a:xfrm>
            <a:off x="4929480" y="1957320"/>
            <a:ext cx="955080" cy="699480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Google Shape;1784;p25"/>
          <p:cNvSpPr/>
          <p:nvPr/>
        </p:nvSpPr>
        <p:spPr>
          <a:xfrm>
            <a:off x="4384800" y="1476360"/>
            <a:ext cx="19249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central telefônica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1339" name="Google Shape;1785;p25"/>
          <p:cNvGrpSpPr/>
          <p:nvPr/>
        </p:nvGrpSpPr>
        <p:grpSpPr>
          <a:xfrm>
            <a:off x="5488200" y="2905200"/>
            <a:ext cx="2177280" cy="1146960"/>
            <a:chOff x="5488200" y="2905200"/>
            <a:chExt cx="2177280" cy="1146960"/>
          </a:xfrm>
        </p:grpSpPr>
        <p:sp>
          <p:nvSpPr>
            <p:cNvPr id="1340" name="Google Shape;1786;p25"/>
            <p:cNvSpPr/>
            <p:nvPr/>
          </p:nvSpPr>
          <p:spPr>
            <a:xfrm>
              <a:off x="5488200" y="2905200"/>
              <a:ext cx="2177280" cy="1146960"/>
            </a:xfrm>
            <a:custGeom>
              <a:avLst/>
              <a:gdLst/>
              <a:ahLst/>
              <a:rect l="l" t="t" r="r" b="b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Google Shape;1787;p25"/>
            <p:cNvSpPr/>
            <p:nvPr/>
          </p:nvSpPr>
          <p:spPr>
            <a:xfrm flipH="1" rot="10800000">
              <a:off x="6318720" y="3259440"/>
              <a:ext cx="167760" cy="120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Google Shape;1788;p25"/>
            <p:cNvSpPr/>
            <p:nvPr/>
          </p:nvSpPr>
          <p:spPr>
            <a:xfrm>
              <a:off x="6085080" y="3498840"/>
              <a:ext cx="360" cy="11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Google Shape;1789;p25"/>
            <p:cNvSpPr/>
            <p:nvPr/>
          </p:nvSpPr>
          <p:spPr>
            <a:xfrm flipH="1" rot="10800000">
              <a:off x="6318720" y="3356280"/>
              <a:ext cx="358560" cy="399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Google Shape;1790;p25"/>
            <p:cNvSpPr/>
            <p:nvPr/>
          </p:nvSpPr>
          <p:spPr>
            <a:xfrm>
              <a:off x="6815160" y="3354120"/>
              <a:ext cx="360" cy="27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Google Shape;1791;p25"/>
            <p:cNvSpPr/>
            <p:nvPr/>
          </p:nvSpPr>
          <p:spPr>
            <a:xfrm>
              <a:off x="6343920" y="3778200"/>
              <a:ext cx="256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Google Shape;1792;p25"/>
            <p:cNvSpPr/>
            <p:nvPr/>
          </p:nvSpPr>
          <p:spPr>
            <a:xfrm>
              <a:off x="7099560" y="3765240"/>
              <a:ext cx="240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47" name="Google Shape;1793;p25"/>
            <p:cNvGrpSpPr/>
            <p:nvPr/>
          </p:nvGrpSpPr>
          <p:grpSpPr>
            <a:xfrm>
              <a:off x="6472440" y="3125880"/>
              <a:ext cx="531000" cy="234000"/>
              <a:chOff x="6472440" y="3125880"/>
              <a:chExt cx="531000" cy="234000"/>
            </a:xfrm>
          </p:grpSpPr>
          <p:sp>
            <p:nvSpPr>
              <p:cNvPr id="1348" name="Google Shape;1794;p25"/>
              <p:cNvSpPr/>
              <p:nvPr/>
            </p:nvSpPr>
            <p:spPr>
              <a:xfrm>
                <a:off x="6474600" y="3229560"/>
                <a:ext cx="526680" cy="1303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49" name="Google Shape;1795;p25"/>
              <p:cNvSpPr/>
              <p:nvPr/>
            </p:nvSpPr>
            <p:spPr>
              <a:xfrm>
                <a:off x="6474600" y="3214800"/>
                <a:ext cx="528840" cy="81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0" name="Google Shape;1796;p25"/>
              <p:cNvSpPr/>
              <p:nvPr/>
            </p:nvSpPr>
            <p:spPr>
              <a:xfrm>
                <a:off x="6472440" y="3125880"/>
                <a:ext cx="526680" cy="152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351" name="Google Shape;1797;p25"/>
              <p:cNvGrpSpPr/>
              <p:nvPr/>
            </p:nvGrpSpPr>
            <p:grpSpPr>
              <a:xfrm>
                <a:off x="6578280" y="3165480"/>
                <a:ext cx="297720" cy="70920"/>
                <a:chOff x="6578280" y="3165480"/>
                <a:chExt cx="297720" cy="70920"/>
              </a:xfrm>
            </p:grpSpPr>
            <p:sp>
              <p:nvSpPr>
                <p:cNvPr id="1352" name="Google Shape;1798;p25"/>
                <p:cNvSpPr/>
                <p:nvPr/>
              </p:nvSpPr>
              <p:spPr>
                <a:xfrm>
                  <a:off x="6578280" y="3165480"/>
                  <a:ext cx="297720" cy="709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53" name="Google Shape;1799;p25"/>
                <p:cNvSpPr/>
                <p:nvPr/>
              </p:nvSpPr>
              <p:spPr>
                <a:xfrm>
                  <a:off x="6591960" y="3165480"/>
                  <a:ext cx="270720" cy="709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354" name="Google Shape;1800;p25"/>
              <p:cNvSpPr/>
              <p:nvPr/>
            </p:nvSpPr>
            <p:spPr>
              <a:xfrm>
                <a:off x="6474600" y="3197160"/>
                <a:ext cx="360" cy="103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5" name="Google Shape;1801;p25"/>
              <p:cNvSpPr/>
              <p:nvPr/>
            </p:nvSpPr>
            <p:spPr>
              <a:xfrm>
                <a:off x="6999840" y="3202200"/>
                <a:ext cx="360" cy="101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56" name="Google Shape;1802;p25"/>
            <p:cNvGrpSpPr/>
            <p:nvPr/>
          </p:nvGrpSpPr>
          <p:grpSpPr>
            <a:xfrm>
              <a:off x="6571080" y="3625920"/>
              <a:ext cx="532800" cy="243720"/>
              <a:chOff x="6571080" y="3625920"/>
              <a:chExt cx="532800" cy="243720"/>
            </a:xfrm>
          </p:grpSpPr>
          <p:sp>
            <p:nvSpPr>
              <p:cNvPr id="1357" name="Google Shape;1803;p25"/>
              <p:cNvSpPr/>
              <p:nvPr/>
            </p:nvSpPr>
            <p:spPr>
              <a:xfrm>
                <a:off x="6573240" y="3733920"/>
                <a:ext cx="528480" cy="1357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8" name="Google Shape;1804;p25"/>
              <p:cNvSpPr/>
              <p:nvPr/>
            </p:nvSpPr>
            <p:spPr>
              <a:xfrm>
                <a:off x="6573240" y="3718440"/>
                <a:ext cx="530640" cy="8424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59" name="Google Shape;1805;p25"/>
              <p:cNvSpPr/>
              <p:nvPr/>
            </p:nvSpPr>
            <p:spPr>
              <a:xfrm>
                <a:off x="6571080" y="3625920"/>
                <a:ext cx="528480" cy="158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360" name="Google Shape;1806;p25"/>
              <p:cNvGrpSpPr/>
              <p:nvPr/>
            </p:nvGrpSpPr>
            <p:grpSpPr>
              <a:xfrm>
                <a:off x="6677280" y="3666960"/>
                <a:ext cx="298440" cy="73800"/>
                <a:chOff x="6677280" y="3666960"/>
                <a:chExt cx="298440" cy="73800"/>
              </a:xfrm>
            </p:grpSpPr>
            <p:sp>
              <p:nvSpPr>
                <p:cNvPr id="1361" name="Google Shape;1807;p25"/>
                <p:cNvSpPr/>
                <p:nvPr/>
              </p:nvSpPr>
              <p:spPr>
                <a:xfrm>
                  <a:off x="6677280" y="3666960"/>
                  <a:ext cx="298440" cy="7380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62" name="Google Shape;1808;p25"/>
                <p:cNvSpPr/>
                <p:nvPr/>
              </p:nvSpPr>
              <p:spPr>
                <a:xfrm>
                  <a:off x="6690600" y="3666960"/>
                  <a:ext cx="271440" cy="7380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363" name="Google Shape;1809;p25"/>
              <p:cNvSpPr/>
              <p:nvPr/>
            </p:nvSpPr>
            <p:spPr>
              <a:xfrm>
                <a:off x="6572880" y="3700440"/>
                <a:ext cx="360" cy="107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4" name="Google Shape;1810;p25"/>
              <p:cNvSpPr/>
              <p:nvPr/>
            </p:nvSpPr>
            <p:spPr>
              <a:xfrm>
                <a:off x="7099920" y="3705480"/>
                <a:ext cx="360" cy="105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65" name="Google Shape;1811;p25"/>
            <p:cNvGrpSpPr/>
            <p:nvPr/>
          </p:nvGrpSpPr>
          <p:grpSpPr>
            <a:xfrm>
              <a:off x="5810400" y="3260880"/>
              <a:ext cx="531000" cy="235800"/>
              <a:chOff x="5810400" y="3260880"/>
              <a:chExt cx="531000" cy="235800"/>
            </a:xfrm>
          </p:grpSpPr>
          <p:sp>
            <p:nvSpPr>
              <p:cNvPr id="1366" name="Google Shape;1812;p25"/>
              <p:cNvSpPr/>
              <p:nvPr/>
            </p:nvSpPr>
            <p:spPr>
              <a:xfrm>
                <a:off x="5812560" y="3365280"/>
                <a:ext cx="526680" cy="13140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7" name="Google Shape;1813;p25"/>
              <p:cNvSpPr/>
              <p:nvPr/>
            </p:nvSpPr>
            <p:spPr>
              <a:xfrm>
                <a:off x="5812560" y="3350520"/>
                <a:ext cx="528840" cy="8136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8" name="Google Shape;1814;p25"/>
              <p:cNvSpPr/>
              <p:nvPr/>
            </p:nvSpPr>
            <p:spPr>
              <a:xfrm>
                <a:off x="5810400" y="3260880"/>
                <a:ext cx="526680" cy="1537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369" name="Google Shape;1815;p25"/>
              <p:cNvGrpSpPr/>
              <p:nvPr/>
            </p:nvGrpSpPr>
            <p:grpSpPr>
              <a:xfrm>
                <a:off x="5916600" y="3300480"/>
                <a:ext cx="297720" cy="71640"/>
                <a:chOff x="5916600" y="3300480"/>
                <a:chExt cx="297720" cy="71640"/>
              </a:xfrm>
            </p:grpSpPr>
            <p:sp>
              <p:nvSpPr>
                <p:cNvPr id="1370" name="Google Shape;1816;p25"/>
                <p:cNvSpPr/>
                <p:nvPr/>
              </p:nvSpPr>
              <p:spPr>
                <a:xfrm>
                  <a:off x="5916600" y="3300480"/>
                  <a:ext cx="297720" cy="7164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71" name="Google Shape;1817;p25"/>
                <p:cNvSpPr/>
                <p:nvPr/>
              </p:nvSpPr>
              <p:spPr>
                <a:xfrm>
                  <a:off x="5929920" y="3300480"/>
                  <a:ext cx="270720" cy="7164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372" name="Google Shape;1818;p25"/>
              <p:cNvSpPr/>
              <p:nvPr/>
            </p:nvSpPr>
            <p:spPr>
              <a:xfrm>
                <a:off x="5812560" y="3332880"/>
                <a:ext cx="360" cy="104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3" name="Google Shape;1819;p25"/>
              <p:cNvSpPr/>
              <p:nvPr/>
            </p:nvSpPr>
            <p:spPr>
              <a:xfrm>
                <a:off x="6337800" y="3337560"/>
                <a:ext cx="360" cy="101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74" name="Google Shape;1820;p25"/>
            <p:cNvGrpSpPr/>
            <p:nvPr/>
          </p:nvGrpSpPr>
          <p:grpSpPr>
            <a:xfrm>
              <a:off x="5824800" y="3625920"/>
              <a:ext cx="532800" cy="234000"/>
              <a:chOff x="5824800" y="3625920"/>
              <a:chExt cx="532800" cy="234000"/>
            </a:xfrm>
          </p:grpSpPr>
          <p:sp>
            <p:nvSpPr>
              <p:cNvPr id="1375" name="Google Shape;1821;p25"/>
              <p:cNvSpPr/>
              <p:nvPr/>
            </p:nvSpPr>
            <p:spPr>
              <a:xfrm>
                <a:off x="5826960" y="3729600"/>
                <a:ext cx="528480" cy="1303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6" name="Google Shape;1822;p25"/>
              <p:cNvSpPr/>
              <p:nvPr/>
            </p:nvSpPr>
            <p:spPr>
              <a:xfrm>
                <a:off x="5826960" y="3714840"/>
                <a:ext cx="530640" cy="81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7" name="Google Shape;1823;p25"/>
              <p:cNvSpPr/>
              <p:nvPr/>
            </p:nvSpPr>
            <p:spPr>
              <a:xfrm>
                <a:off x="5824800" y="3625920"/>
                <a:ext cx="528480" cy="152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378" name="Google Shape;1824;p25"/>
              <p:cNvGrpSpPr/>
              <p:nvPr/>
            </p:nvGrpSpPr>
            <p:grpSpPr>
              <a:xfrm>
                <a:off x="5931000" y="3665520"/>
                <a:ext cx="298440" cy="70920"/>
                <a:chOff x="5931000" y="3665520"/>
                <a:chExt cx="298440" cy="70920"/>
              </a:xfrm>
            </p:grpSpPr>
            <p:sp>
              <p:nvSpPr>
                <p:cNvPr id="1379" name="Google Shape;1825;p25"/>
                <p:cNvSpPr/>
                <p:nvPr/>
              </p:nvSpPr>
              <p:spPr>
                <a:xfrm>
                  <a:off x="5931000" y="3665520"/>
                  <a:ext cx="298440" cy="709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80" name="Google Shape;1826;p25"/>
                <p:cNvSpPr/>
                <p:nvPr/>
              </p:nvSpPr>
              <p:spPr>
                <a:xfrm>
                  <a:off x="5944680" y="3665520"/>
                  <a:ext cx="271440" cy="709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381" name="Google Shape;1827;p25"/>
              <p:cNvSpPr/>
              <p:nvPr/>
            </p:nvSpPr>
            <p:spPr>
              <a:xfrm>
                <a:off x="5826960" y="3697560"/>
                <a:ext cx="360" cy="103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2" name="Google Shape;1828;p25"/>
              <p:cNvSpPr/>
              <p:nvPr/>
            </p:nvSpPr>
            <p:spPr>
              <a:xfrm>
                <a:off x="6353640" y="3702240"/>
                <a:ext cx="360" cy="101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83" name="Google Shape;1829;p25"/>
            <p:cNvSpPr/>
            <p:nvPr/>
          </p:nvSpPr>
          <p:spPr>
            <a:xfrm>
              <a:off x="7364520" y="3762360"/>
              <a:ext cx="242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Google Shape;1830;p25"/>
            <p:cNvSpPr/>
            <p:nvPr/>
          </p:nvSpPr>
          <p:spPr>
            <a:xfrm>
              <a:off x="7062480" y="3156120"/>
              <a:ext cx="549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385" name="Google Shape;1831;p25"/>
          <p:cNvSpPr/>
          <p:nvPr/>
        </p:nvSpPr>
        <p:spPr>
          <a:xfrm>
            <a:off x="3035520" y="2363760"/>
            <a:ext cx="1937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Google Shape;1832;p25"/>
          <p:cNvSpPr/>
          <p:nvPr/>
        </p:nvSpPr>
        <p:spPr>
          <a:xfrm>
            <a:off x="6291720" y="1530360"/>
            <a:ext cx="1050840" cy="50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rede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telefônica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1387" name="Google Shape;1833;p25"/>
          <p:cNvGrpSpPr/>
          <p:nvPr/>
        </p:nvGrpSpPr>
        <p:grpSpPr>
          <a:xfrm>
            <a:off x="4986720" y="2075040"/>
            <a:ext cx="367200" cy="518040"/>
            <a:chOff x="4986720" y="2075040"/>
            <a:chExt cx="367200" cy="518040"/>
          </a:xfrm>
        </p:grpSpPr>
        <p:sp>
          <p:nvSpPr>
            <p:cNvPr id="1388" name="Google Shape;1834;p25"/>
            <p:cNvSpPr/>
            <p:nvPr/>
          </p:nvSpPr>
          <p:spPr>
            <a:xfrm>
              <a:off x="4986720" y="2139840"/>
              <a:ext cx="329040" cy="453240"/>
            </a:xfrm>
            <a:custGeom>
              <a:avLst/>
              <a:gdLst/>
              <a:ahLst/>
              <a:rect l="l" t="t" r="r" b="b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cc99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Google Shape;1835;p25"/>
            <p:cNvSpPr/>
            <p:nvPr/>
          </p:nvSpPr>
          <p:spPr>
            <a:xfrm>
              <a:off x="4988520" y="2075040"/>
              <a:ext cx="365400" cy="406080"/>
            </a:xfrm>
            <a:custGeom>
              <a:avLst/>
              <a:gdLst/>
              <a:ahLst/>
              <a:rect l="l" t="t" r="r" b="b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Google Shape;1836;p25"/>
            <p:cNvSpPr/>
            <p:nvPr/>
          </p:nvSpPr>
          <p:spPr>
            <a:xfrm flipH="1">
              <a:off x="5312520" y="2198160"/>
              <a:ext cx="34920" cy="6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1" name="Google Shape;1837;p25"/>
            <p:cNvSpPr/>
            <p:nvPr/>
          </p:nvSpPr>
          <p:spPr>
            <a:xfrm>
              <a:off x="5015520" y="2369880"/>
              <a:ext cx="269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Google Shape;1838;p25"/>
            <p:cNvSpPr/>
            <p:nvPr/>
          </p:nvSpPr>
          <p:spPr>
            <a:xfrm>
              <a:off x="5009400" y="2193840"/>
              <a:ext cx="273240" cy="114840"/>
            </a:xfrm>
            <a:custGeom>
              <a:avLst/>
              <a:gdLst/>
              <a:ahLst/>
              <a:rect l="l" t="t" r="r" b="b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Google Shape;1839;p25"/>
            <p:cNvSpPr/>
            <p:nvPr/>
          </p:nvSpPr>
          <p:spPr>
            <a:xfrm flipH="1" rot="10800000">
              <a:off x="5009040" y="2430000"/>
              <a:ext cx="273240" cy="114840"/>
            </a:xfrm>
            <a:custGeom>
              <a:avLst/>
              <a:gdLst/>
              <a:ahLst/>
              <a:rect l="l" t="t" r="r" b="b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4" name="Google Shape;1840;p25"/>
          <p:cNvSpPr/>
          <p:nvPr/>
        </p:nvSpPr>
        <p:spPr>
          <a:xfrm>
            <a:off x="4665960" y="2619360"/>
            <a:ext cx="9500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DSLAM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1395" name="Google Shape;1841;p25"/>
          <p:cNvGrpSpPr/>
          <p:nvPr/>
        </p:nvGrpSpPr>
        <p:grpSpPr>
          <a:xfrm>
            <a:off x="3727800" y="1362240"/>
            <a:ext cx="796320" cy="658080"/>
            <a:chOff x="3727800" y="1362240"/>
            <a:chExt cx="796320" cy="658080"/>
          </a:xfrm>
        </p:grpSpPr>
        <p:sp>
          <p:nvSpPr>
            <p:cNvPr id="1396" name="Google Shape;1842;p25"/>
            <p:cNvSpPr/>
            <p:nvPr/>
          </p:nvSpPr>
          <p:spPr>
            <a:xfrm>
              <a:off x="3840480" y="1528920"/>
              <a:ext cx="570960" cy="49140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7" name="Google Shape;1843;p25"/>
            <p:cNvSpPr/>
            <p:nvPr/>
          </p:nvSpPr>
          <p:spPr>
            <a:xfrm>
              <a:off x="3727800" y="1362240"/>
              <a:ext cx="796320" cy="20412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98" name="Google Shape;1844;p25"/>
          <p:cNvSpPr/>
          <p:nvPr/>
        </p:nvSpPr>
        <p:spPr>
          <a:xfrm>
            <a:off x="4331160" y="1951200"/>
            <a:ext cx="673920" cy="239040"/>
          </a:xfrm>
          <a:custGeom>
            <a:avLst/>
            <a:gdLst/>
            <a:ahLst/>
            <a:rect l="l" t="t" r="r" b="b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Google Shape;1845;p25"/>
          <p:cNvSpPr/>
          <p:nvPr/>
        </p:nvSpPr>
        <p:spPr>
          <a:xfrm>
            <a:off x="5359680" y="2315880"/>
            <a:ext cx="37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Google Shape;1846;p25"/>
          <p:cNvSpPr/>
          <p:nvPr/>
        </p:nvSpPr>
        <p:spPr>
          <a:xfrm>
            <a:off x="5359680" y="2384280"/>
            <a:ext cx="462960" cy="1009080"/>
          </a:xfrm>
          <a:custGeom>
            <a:avLst/>
            <a:gdLst/>
            <a:ahLst/>
            <a:rect l="l" t="t" r="r" b="b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01" name="Google Shape;1847;p25"/>
          <p:cNvGrpSpPr/>
          <p:nvPr/>
        </p:nvGrpSpPr>
        <p:grpSpPr>
          <a:xfrm>
            <a:off x="747720" y="2441880"/>
            <a:ext cx="3492360" cy="1604520"/>
            <a:chOff x="747720" y="2441880"/>
            <a:chExt cx="3492360" cy="1604520"/>
          </a:xfrm>
        </p:grpSpPr>
        <p:sp>
          <p:nvSpPr>
            <p:cNvPr id="1402" name="Google Shape;1848;p25"/>
            <p:cNvSpPr/>
            <p:nvPr/>
          </p:nvSpPr>
          <p:spPr>
            <a:xfrm>
              <a:off x="747720" y="3336840"/>
              <a:ext cx="3116160" cy="70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voz e dados transmitidos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em diferentes frequências sobre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uma linha </a:t>
              </a:r>
              <a:r>
                <a:rPr b="0" i="1" lang="en-US" sz="1600" spc="-1" strike="noStrike">
                  <a:solidFill>
                    <a:srgbClr val="ff0000"/>
                  </a:solidFill>
                  <a:latin typeface="Arial"/>
                  <a:ea typeface="Arial"/>
                </a:rPr>
                <a:t>dedicada </a:t>
              </a: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até a central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403" name="Google Shape;1849;p25"/>
            <p:cNvSpPr/>
            <p:nvPr/>
          </p:nvSpPr>
          <p:spPr>
            <a:xfrm flipH="1" rot="10800000">
              <a:off x="3666960" y="2441880"/>
              <a:ext cx="572760" cy="926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04" name="Google Shape;1850;p25"/>
          <p:cNvSpPr/>
          <p:nvPr/>
        </p:nvSpPr>
        <p:spPr>
          <a:xfrm>
            <a:off x="1582920" y="1814400"/>
            <a:ext cx="1977480" cy="139464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Google Shape;1851;p25"/>
          <p:cNvSpPr/>
          <p:nvPr/>
        </p:nvSpPr>
        <p:spPr>
          <a:xfrm flipH="1" rot="10800000">
            <a:off x="2068200" y="2365560"/>
            <a:ext cx="36468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Google Shape;1852;p25"/>
          <p:cNvSpPr/>
          <p:nvPr/>
        </p:nvSpPr>
        <p:spPr>
          <a:xfrm>
            <a:off x="2331000" y="2471760"/>
            <a:ext cx="77364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Modem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DSL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07" name="Google Shape;1853;p25"/>
          <p:cNvSpPr/>
          <p:nvPr/>
        </p:nvSpPr>
        <p:spPr>
          <a:xfrm>
            <a:off x="3007080" y="2495520"/>
            <a:ext cx="70812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splitter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408" name="Google Shape;1854;p25"/>
          <p:cNvGrpSpPr/>
          <p:nvPr/>
        </p:nvGrpSpPr>
        <p:grpSpPr>
          <a:xfrm>
            <a:off x="2424240" y="2253240"/>
            <a:ext cx="613800" cy="219240"/>
            <a:chOff x="2424240" y="2253240"/>
            <a:chExt cx="613800" cy="219240"/>
          </a:xfrm>
        </p:grpSpPr>
        <p:sp>
          <p:nvSpPr>
            <p:cNvPr id="1409" name="Google Shape;1855;p25"/>
            <p:cNvSpPr/>
            <p:nvPr/>
          </p:nvSpPr>
          <p:spPr>
            <a:xfrm>
              <a:off x="2424240" y="2327400"/>
              <a:ext cx="613800" cy="1450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0" name="Google Shape;1856;p25"/>
            <p:cNvSpPr/>
            <p:nvPr/>
          </p:nvSpPr>
          <p:spPr>
            <a:xfrm>
              <a:off x="2475000" y="2371680"/>
              <a:ext cx="37440" cy="3564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Google Shape;1857;p25"/>
            <p:cNvSpPr/>
            <p:nvPr/>
          </p:nvSpPr>
          <p:spPr>
            <a:xfrm>
              <a:off x="2525760" y="2371680"/>
              <a:ext cx="38880" cy="35640"/>
            </a:xfrm>
            <a:prstGeom prst="rect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2" name="Google Shape;1858;p25"/>
            <p:cNvSpPr/>
            <p:nvPr/>
          </p:nvSpPr>
          <p:spPr>
            <a:xfrm>
              <a:off x="2578680" y="2369880"/>
              <a:ext cx="38880" cy="3564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Google Shape;1859;p25"/>
            <p:cNvSpPr/>
            <p:nvPr/>
          </p:nvSpPr>
          <p:spPr>
            <a:xfrm>
              <a:off x="2630880" y="2369880"/>
              <a:ext cx="38880" cy="3564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Google Shape;1860;p25"/>
            <p:cNvSpPr/>
            <p:nvPr/>
          </p:nvSpPr>
          <p:spPr>
            <a:xfrm flipH="1" rot="10800000">
              <a:off x="2424600" y="2253240"/>
              <a:ext cx="604440" cy="7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15" name="Google Shape;1861;p25"/>
          <p:cNvSpPr/>
          <p:nvPr/>
        </p:nvSpPr>
        <p:spPr>
          <a:xfrm>
            <a:off x="1300320" y="1403280"/>
            <a:ext cx="2498040" cy="46764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Google Shape;1862;p25"/>
          <p:cNvSpPr/>
          <p:nvPr/>
        </p:nvSpPr>
        <p:spPr>
          <a:xfrm>
            <a:off x="3278520" y="2303640"/>
            <a:ext cx="165960" cy="14364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Google Shape;1863;p25"/>
          <p:cNvSpPr/>
          <p:nvPr/>
        </p:nvSpPr>
        <p:spPr>
          <a:xfrm>
            <a:off x="2754720" y="1859040"/>
            <a:ext cx="604080" cy="434160"/>
          </a:xfrm>
          <a:custGeom>
            <a:avLst/>
            <a:gdLst/>
            <a:ahLst/>
            <a:rect l="l" t="t" r="r" b="b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8" name="Google Shape;1865;p25"/>
          <p:cNvSpPr/>
          <p:nvPr/>
        </p:nvSpPr>
        <p:spPr>
          <a:xfrm flipH="1">
            <a:off x="3040920" y="2365200"/>
            <a:ext cx="23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Google Shape;1866;p25"/>
          <p:cNvSpPr/>
          <p:nvPr/>
        </p:nvSpPr>
        <p:spPr>
          <a:xfrm>
            <a:off x="4789800" y="1703520"/>
            <a:ext cx="1205640" cy="261360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20" name="Google Shape;1867;p25"/>
          <p:cNvGrpSpPr/>
          <p:nvPr/>
        </p:nvGrpSpPr>
        <p:grpSpPr>
          <a:xfrm>
            <a:off x="4058280" y="2867040"/>
            <a:ext cx="1445760" cy="1376280"/>
            <a:chOff x="4058280" y="2867040"/>
            <a:chExt cx="1445760" cy="1376280"/>
          </a:xfrm>
        </p:grpSpPr>
        <p:sp>
          <p:nvSpPr>
            <p:cNvPr id="1421" name="Google Shape;1868;p25"/>
            <p:cNvSpPr/>
            <p:nvPr/>
          </p:nvSpPr>
          <p:spPr>
            <a:xfrm flipH="1" rot="10800000">
              <a:off x="4750200" y="2867040"/>
              <a:ext cx="424800" cy="68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2" name="Google Shape;1869;p25"/>
            <p:cNvSpPr/>
            <p:nvPr/>
          </p:nvSpPr>
          <p:spPr>
            <a:xfrm>
              <a:off x="4058280" y="3533760"/>
              <a:ext cx="1445760" cy="70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Multiplexador 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de acesso 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DSL</a:t>
              </a:r>
              <a:endParaRPr b="0" lang="pt-BR" sz="1600" spc="-1" strike="noStrike">
                <a:latin typeface="Arial"/>
              </a:endParaRPr>
            </a:p>
          </p:txBody>
        </p:sp>
      </p:grpSp>
      <p:grpSp>
        <p:nvGrpSpPr>
          <p:cNvPr id="1423" name="Google Shape;1870;p25"/>
          <p:cNvGrpSpPr/>
          <p:nvPr/>
        </p:nvGrpSpPr>
        <p:grpSpPr>
          <a:xfrm>
            <a:off x="1488600" y="2043000"/>
            <a:ext cx="642240" cy="643680"/>
            <a:chOff x="1488600" y="2043000"/>
            <a:chExt cx="642240" cy="643680"/>
          </a:xfrm>
        </p:grpSpPr>
        <p:pic>
          <p:nvPicPr>
            <p:cNvPr id="1424" name="Google Shape;1871;p25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1488600" y="2043000"/>
              <a:ext cx="642240" cy="643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25" name="Google Shape;1872;p25"/>
            <p:cNvSpPr/>
            <p:nvPr/>
          </p:nvSpPr>
          <p:spPr>
            <a:xfrm flipH="1">
              <a:off x="1761120" y="2104920"/>
              <a:ext cx="311760" cy="29448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26" name="Google Shape;1873;p25" descr=""/>
          <p:cNvPicPr/>
          <p:nvPr/>
        </p:nvPicPr>
        <p:blipFill>
          <a:blip r:embed="rId2"/>
          <a:stretch/>
        </p:blipFill>
        <p:spPr>
          <a:xfrm>
            <a:off x="2413080" y="1650960"/>
            <a:ext cx="482400" cy="367920"/>
          </a:xfrm>
          <a:prstGeom prst="rect">
            <a:avLst/>
          </a:prstGeom>
          <a:ln w="0">
            <a:noFill/>
          </a:ln>
        </p:spPr>
      </p:pic>
      <p:pic>
        <p:nvPicPr>
          <p:cNvPr id="1427" name="" descr=""/>
          <p:cNvPicPr/>
          <p:nvPr/>
        </p:nvPicPr>
        <p:blipFill>
          <a:blip r:embed="rId3"/>
          <a:stretch/>
        </p:blipFill>
        <p:spPr>
          <a:xfrm>
            <a:off x="2413080" y="1650960"/>
            <a:ext cx="482760" cy="36828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429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42A4FB9-7B91-4DB1-9AC9-DF049295770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430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ADSL: Espectro de frequências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1" name="Google Shape;1882;p26" descr=""/>
          <p:cNvPicPr/>
          <p:nvPr/>
        </p:nvPicPr>
        <p:blipFill>
          <a:blip r:embed="rId1"/>
          <a:stretch/>
        </p:blipFill>
        <p:spPr>
          <a:xfrm>
            <a:off x="521640" y="1777320"/>
            <a:ext cx="8039880" cy="367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Redes de Acesso: Tv a cabo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3" name="PlaceHolder 2"/>
          <p:cNvSpPr>
            <a:spLocks noGrp="1"/>
          </p:cNvSpPr>
          <p:nvPr>
            <p:ph/>
          </p:nvPr>
        </p:nvSpPr>
        <p:spPr>
          <a:xfrm>
            <a:off x="542880" y="5592960"/>
            <a:ext cx="7771680" cy="986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multiplexação por divisão de frequência: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canais diferentes são transmitidos em diferentes faixas de frequência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4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435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F066F8D-4C7A-45A3-B406-9DC88942E5D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436" name="Google Shape;1891;p27"/>
          <p:cNvSpPr/>
          <p:nvPr/>
        </p:nvSpPr>
        <p:spPr>
          <a:xfrm>
            <a:off x="657360" y="1650960"/>
            <a:ext cx="1793160" cy="92484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Google Shape;1892;p27"/>
          <p:cNvSpPr/>
          <p:nvPr/>
        </p:nvSpPr>
        <p:spPr>
          <a:xfrm flipH="1" rot="10800000">
            <a:off x="958320" y="2202120"/>
            <a:ext cx="36468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Google Shape;1893;p27"/>
          <p:cNvSpPr/>
          <p:nvPr/>
        </p:nvSpPr>
        <p:spPr>
          <a:xfrm>
            <a:off x="1120680" y="2352600"/>
            <a:ext cx="77364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cable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modem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439" name="Google Shape;1894;p27"/>
          <p:cNvSpPr/>
          <p:nvPr/>
        </p:nvSpPr>
        <p:spPr>
          <a:xfrm>
            <a:off x="1787040" y="2354400"/>
            <a:ext cx="7066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splitter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440" name="Google Shape;1895;p27"/>
          <p:cNvGrpSpPr/>
          <p:nvPr/>
        </p:nvGrpSpPr>
        <p:grpSpPr>
          <a:xfrm>
            <a:off x="1305000" y="2078640"/>
            <a:ext cx="613800" cy="219240"/>
            <a:chOff x="1305000" y="2078640"/>
            <a:chExt cx="613800" cy="219240"/>
          </a:xfrm>
        </p:grpSpPr>
        <p:sp>
          <p:nvSpPr>
            <p:cNvPr id="1441" name="Google Shape;1896;p27"/>
            <p:cNvSpPr/>
            <p:nvPr/>
          </p:nvSpPr>
          <p:spPr>
            <a:xfrm>
              <a:off x="1305000" y="2152800"/>
              <a:ext cx="613800" cy="14508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Google Shape;1897;p27"/>
            <p:cNvSpPr/>
            <p:nvPr/>
          </p:nvSpPr>
          <p:spPr>
            <a:xfrm>
              <a:off x="1355760" y="2197080"/>
              <a:ext cx="37440" cy="3564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Google Shape;1898;p27"/>
            <p:cNvSpPr/>
            <p:nvPr/>
          </p:nvSpPr>
          <p:spPr>
            <a:xfrm>
              <a:off x="1406520" y="2197080"/>
              <a:ext cx="38880" cy="35640"/>
            </a:xfrm>
            <a:prstGeom prst="rect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Google Shape;1899;p27"/>
            <p:cNvSpPr/>
            <p:nvPr/>
          </p:nvSpPr>
          <p:spPr>
            <a:xfrm>
              <a:off x="1459080" y="2195280"/>
              <a:ext cx="38880" cy="3564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Google Shape;1900;p27"/>
            <p:cNvSpPr/>
            <p:nvPr/>
          </p:nvSpPr>
          <p:spPr>
            <a:xfrm>
              <a:off x="1511280" y="2195280"/>
              <a:ext cx="38880" cy="3564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Google Shape;1901;p27"/>
            <p:cNvSpPr/>
            <p:nvPr/>
          </p:nvSpPr>
          <p:spPr>
            <a:xfrm flipH="1" rot="10800000">
              <a:off x="1305000" y="2078640"/>
              <a:ext cx="604440" cy="7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7" name="Google Shape;1902;p27"/>
          <p:cNvSpPr/>
          <p:nvPr/>
        </p:nvSpPr>
        <p:spPr>
          <a:xfrm>
            <a:off x="419040" y="1239840"/>
            <a:ext cx="2267640" cy="46764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Google Shape;1903;p27"/>
          <p:cNvSpPr/>
          <p:nvPr/>
        </p:nvSpPr>
        <p:spPr>
          <a:xfrm>
            <a:off x="2035080" y="2139840"/>
            <a:ext cx="165960" cy="14364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Google Shape;1904;p27"/>
          <p:cNvSpPr/>
          <p:nvPr/>
        </p:nvSpPr>
        <p:spPr>
          <a:xfrm>
            <a:off x="1644480" y="1695600"/>
            <a:ext cx="478800" cy="434160"/>
          </a:xfrm>
          <a:custGeom>
            <a:avLst/>
            <a:gdLst/>
            <a:ahLst/>
            <a:rect l="l" t="t" r="r" b="b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Google Shape;1905;p27"/>
          <p:cNvSpPr/>
          <p:nvPr/>
        </p:nvSpPr>
        <p:spPr>
          <a:xfrm flipH="1">
            <a:off x="1942200" y="2201760"/>
            <a:ext cx="23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51" name="Google Shape;1906;p27" descr="tv"/>
          <p:cNvPicPr/>
          <p:nvPr/>
        </p:nvPicPr>
        <p:blipFill>
          <a:blip r:embed="rId1"/>
          <a:stretch/>
        </p:blipFill>
        <p:spPr>
          <a:xfrm>
            <a:off x="1200240" y="1355760"/>
            <a:ext cx="754920" cy="673920"/>
          </a:xfrm>
          <a:prstGeom prst="rect">
            <a:avLst/>
          </a:prstGeom>
          <a:ln w="0">
            <a:noFill/>
          </a:ln>
        </p:spPr>
      </p:pic>
      <p:grpSp>
        <p:nvGrpSpPr>
          <p:cNvPr id="1452" name="Google Shape;1907;p27"/>
          <p:cNvGrpSpPr/>
          <p:nvPr/>
        </p:nvGrpSpPr>
        <p:grpSpPr>
          <a:xfrm>
            <a:off x="2676600" y="1469880"/>
            <a:ext cx="850320" cy="526680"/>
            <a:chOff x="2676600" y="1469880"/>
            <a:chExt cx="850320" cy="526680"/>
          </a:xfrm>
        </p:grpSpPr>
        <p:sp>
          <p:nvSpPr>
            <p:cNvPr id="1453" name="Google Shape;1908;p27"/>
            <p:cNvSpPr/>
            <p:nvPr/>
          </p:nvSpPr>
          <p:spPr>
            <a:xfrm>
              <a:off x="2676600" y="146988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54" name="Google Shape;1909;p27"/>
            <p:cNvGrpSpPr/>
            <p:nvPr/>
          </p:nvGrpSpPr>
          <p:grpSpPr>
            <a:xfrm>
              <a:off x="2714040" y="1515600"/>
              <a:ext cx="723960" cy="480960"/>
              <a:chOff x="2714040" y="1515600"/>
              <a:chExt cx="723960" cy="480960"/>
            </a:xfrm>
          </p:grpSpPr>
          <p:sp>
            <p:nvSpPr>
              <p:cNvPr id="1455" name="Google Shape;1910;p27"/>
              <p:cNvSpPr/>
              <p:nvPr/>
            </p:nvSpPr>
            <p:spPr>
              <a:xfrm>
                <a:off x="2766960" y="163224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6" name="Google Shape;1911;p27"/>
              <p:cNvSpPr/>
              <p:nvPr/>
            </p:nvSpPr>
            <p:spPr>
              <a:xfrm flipH="1" rot="10800000">
                <a:off x="2878560" y="1849320"/>
                <a:ext cx="136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457" name="Google Shape;1912;p27"/>
              <p:cNvGrpSpPr/>
              <p:nvPr/>
            </p:nvGrpSpPr>
            <p:grpSpPr>
              <a:xfrm>
                <a:off x="3008160" y="1801440"/>
                <a:ext cx="229320" cy="85320"/>
                <a:chOff x="3008160" y="1801440"/>
                <a:chExt cx="229320" cy="85320"/>
              </a:xfrm>
            </p:grpSpPr>
            <p:sp>
              <p:nvSpPr>
                <p:cNvPr id="1458" name="Google Shape;1913;p27"/>
                <p:cNvSpPr/>
                <p:nvPr/>
              </p:nvSpPr>
              <p:spPr>
                <a:xfrm>
                  <a:off x="3008160" y="182880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59" name="Google Shape;1914;p27"/>
                <p:cNvSpPr/>
                <p:nvPr/>
              </p:nvSpPr>
              <p:spPr>
                <a:xfrm>
                  <a:off x="3027240" y="184788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60" name="Google Shape;1915;p27"/>
                <p:cNvSpPr/>
                <p:nvPr/>
              </p:nvSpPr>
              <p:spPr>
                <a:xfrm>
                  <a:off x="3046320" y="184788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61" name="Google Shape;1916;p27"/>
                <p:cNvSpPr/>
                <p:nvPr/>
              </p:nvSpPr>
              <p:spPr>
                <a:xfrm>
                  <a:off x="3065400" y="184608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62" name="Google Shape;1917;p27"/>
                <p:cNvSpPr/>
                <p:nvPr/>
              </p:nvSpPr>
              <p:spPr>
                <a:xfrm>
                  <a:off x="3086280" y="184608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63" name="Google Shape;1918;p27"/>
                <p:cNvSpPr/>
                <p:nvPr/>
              </p:nvSpPr>
              <p:spPr>
                <a:xfrm flipH="1" rot="10800000">
                  <a:off x="3008520" y="180144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464" name="Google Shape;1919;p27" descr="desktop_computer_stylized_small"/>
              <p:cNvPicPr/>
              <p:nvPr/>
            </p:nvPicPr>
            <p:blipFill>
              <a:blip r:embed="rId2"/>
              <a:stretch/>
            </p:blipFill>
            <p:spPr>
              <a:xfrm>
                <a:off x="2714040" y="171108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465" name="Google Shape;1920;p27"/>
              <p:cNvSpPr/>
              <p:nvPr/>
            </p:nvSpPr>
            <p:spPr>
              <a:xfrm>
                <a:off x="3282840" y="182556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6" name="Google Shape;1921;p27"/>
              <p:cNvSpPr/>
              <p:nvPr/>
            </p:nvSpPr>
            <p:spPr>
              <a:xfrm>
                <a:off x="3136320" y="164952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7" name="Google Shape;1922;p27"/>
              <p:cNvSpPr/>
              <p:nvPr/>
            </p:nvSpPr>
            <p:spPr>
              <a:xfrm flipH="1">
                <a:off x="3247200" y="1849320"/>
                <a:ext cx="903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468" name="Google Shape;1923;p27" descr="tv"/>
              <p:cNvPicPr/>
              <p:nvPr/>
            </p:nvPicPr>
            <p:blipFill>
              <a:blip r:embed="rId3"/>
              <a:stretch/>
            </p:blipFill>
            <p:spPr>
              <a:xfrm>
                <a:off x="2969640" y="151560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1469" name="Google Shape;1924;p27"/>
          <p:cNvGrpSpPr/>
          <p:nvPr/>
        </p:nvGrpSpPr>
        <p:grpSpPr>
          <a:xfrm>
            <a:off x="3578400" y="1463760"/>
            <a:ext cx="850320" cy="526320"/>
            <a:chOff x="3578400" y="1463760"/>
            <a:chExt cx="850320" cy="526320"/>
          </a:xfrm>
        </p:grpSpPr>
        <p:sp>
          <p:nvSpPr>
            <p:cNvPr id="1470" name="Google Shape;1925;p27"/>
            <p:cNvSpPr/>
            <p:nvPr/>
          </p:nvSpPr>
          <p:spPr>
            <a:xfrm>
              <a:off x="3578400" y="146376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71" name="Google Shape;1926;p27"/>
            <p:cNvGrpSpPr/>
            <p:nvPr/>
          </p:nvGrpSpPr>
          <p:grpSpPr>
            <a:xfrm>
              <a:off x="3615840" y="1509480"/>
              <a:ext cx="723960" cy="480600"/>
              <a:chOff x="3615840" y="1509480"/>
              <a:chExt cx="723960" cy="480600"/>
            </a:xfrm>
          </p:grpSpPr>
          <p:sp>
            <p:nvSpPr>
              <p:cNvPr id="1472" name="Google Shape;1927;p27"/>
              <p:cNvSpPr/>
              <p:nvPr/>
            </p:nvSpPr>
            <p:spPr>
              <a:xfrm>
                <a:off x="3668760" y="162576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3" name="Google Shape;1928;p27"/>
              <p:cNvSpPr/>
              <p:nvPr/>
            </p:nvSpPr>
            <p:spPr>
              <a:xfrm flipH="1" rot="10800000">
                <a:off x="3780720" y="1843200"/>
                <a:ext cx="1368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474" name="Google Shape;1929;p27"/>
              <p:cNvGrpSpPr/>
              <p:nvPr/>
            </p:nvGrpSpPr>
            <p:grpSpPr>
              <a:xfrm>
                <a:off x="3909960" y="1794960"/>
                <a:ext cx="229320" cy="85320"/>
                <a:chOff x="3909960" y="1794960"/>
                <a:chExt cx="229320" cy="85320"/>
              </a:xfrm>
            </p:grpSpPr>
            <p:sp>
              <p:nvSpPr>
                <p:cNvPr id="1475" name="Google Shape;1930;p27"/>
                <p:cNvSpPr/>
                <p:nvPr/>
              </p:nvSpPr>
              <p:spPr>
                <a:xfrm>
                  <a:off x="3909960" y="182232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76" name="Google Shape;1931;p27"/>
                <p:cNvSpPr/>
                <p:nvPr/>
              </p:nvSpPr>
              <p:spPr>
                <a:xfrm>
                  <a:off x="3929040" y="184140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77" name="Google Shape;1932;p27"/>
                <p:cNvSpPr/>
                <p:nvPr/>
              </p:nvSpPr>
              <p:spPr>
                <a:xfrm>
                  <a:off x="3948120" y="184140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78" name="Google Shape;1933;p27"/>
                <p:cNvSpPr/>
                <p:nvPr/>
              </p:nvSpPr>
              <p:spPr>
                <a:xfrm>
                  <a:off x="3967200" y="183996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79" name="Google Shape;1934;p27"/>
                <p:cNvSpPr/>
                <p:nvPr/>
              </p:nvSpPr>
              <p:spPr>
                <a:xfrm>
                  <a:off x="3988080" y="183996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80" name="Google Shape;1935;p27"/>
                <p:cNvSpPr/>
                <p:nvPr/>
              </p:nvSpPr>
              <p:spPr>
                <a:xfrm flipH="1" rot="10800000">
                  <a:off x="3910320" y="179496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481" name="Google Shape;1936;p27" descr="desktop_computer_stylized_small"/>
              <p:cNvPicPr/>
              <p:nvPr/>
            </p:nvPicPr>
            <p:blipFill>
              <a:blip r:embed="rId4"/>
              <a:stretch/>
            </p:blipFill>
            <p:spPr>
              <a:xfrm>
                <a:off x="3615840" y="170460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482" name="Google Shape;1937;p27"/>
              <p:cNvSpPr/>
              <p:nvPr/>
            </p:nvSpPr>
            <p:spPr>
              <a:xfrm>
                <a:off x="4184280" y="181908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3" name="Google Shape;1938;p27"/>
              <p:cNvSpPr/>
              <p:nvPr/>
            </p:nvSpPr>
            <p:spPr>
              <a:xfrm>
                <a:off x="4037760" y="164340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4" name="Google Shape;1939;p27"/>
              <p:cNvSpPr/>
              <p:nvPr/>
            </p:nvSpPr>
            <p:spPr>
              <a:xfrm flipH="1">
                <a:off x="4149720" y="1842840"/>
                <a:ext cx="90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485" name="Google Shape;1940;p27" descr="tv"/>
              <p:cNvPicPr/>
              <p:nvPr/>
            </p:nvPicPr>
            <p:blipFill>
              <a:blip r:embed="rId5"/>
              <a:stretch/>
            </p:blipFill>
            <p:spPr>
              <a:xfrm>
                <a:off x="3871080" y="150948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1486" name="Google Shape;1941;p27"/>
          <p:cNvGrpSpPr/>
          <p:nvPr/>
        </p:nvGrpSpPr>
        <p:grpSpPr>
          <a:xfrm>
            <a:off x="2763720" y="2309760"/>
            <a:ext cx="850320" cy="526320"/>
            <a:chOff x="2763720" y="2309760"/>
            <a:chExt cx="850320" cy="526320"/>
          </a:xfrm>
        </p:grpSpPr>
        <p:sp>
          <p:nvSpPr>
            <p:cNvPr id="1487" name="Google Shape;1942;p27"/>
            <p:cNvSpPr/>
            <p:nvPr/>
          </p:nvSpPr>
          <p:spPr>
            <a:xfrm>
              <a:off x="2763720" y="230976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88" name="Google Shape;1943;p27"/>
            <p:cNvGrpSpPr/>
            <p:nvPr/>
          </p:nvGrpSpPr>
          <p:grpSpPr>
            <a:xfrm>
              <a:off x="2801520" y="2355480"/>
              <a:ext cx="723960" cy="480600"/>
              <a:chOff x="2801520" y="2355480"/>
              <a:chExt cx="723960" cy="480600"/>
            </a:xfrm>
          </p:grpSpPr>
          <p:sp>
            <p:nvSpPr>
              <p:cNvPr id="1489" name="Google Shape;1944;p27"/>
              <p:cNvSpPr/>
              <p:nvPr/>
            </p:nvSpPr>
            <p:spPr>
              <a:xfrm>
                <a:off x="2854440" y="247176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0" name="Google Shape;1945;p27"/>
              <p:cNvSpPr/>
              <p:nvPr/>
            </p:nvSpPr>
            <p:spPr>
              <a:xfrm flipH="1" rot="10800000">
                <a:off x="2966400" y="2689200"/>
                <a:ext cx="1368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491" name="Google Shape;1946;p27"/>
              <p:cNvGrpSpPr/>
              <p:nvPr/>
            </p:nvGrpSpPr>
            <p:grpSpPr>
              <a:xfrm>
                <a:off x="3095640" y="2641320"/>
                <a:ext cx="229320" cy="85320"/>
                <a:chOff x="3095640" y="2641320"/>
                <a:chExt cx="229320" cy="85320"/>
              </a:xfrm>
            </p:grpSpPr>
            <p:sp>
              <p:nvSpPr>
                <p:cNvPr id="1492" name="Google Shape;1947;p27"/>
                <p:cNvSpPr/>
                <p:nvPr/>
              </p:nvSpPr>
              <p:spPr>
                <a:xfrm>
                  <a:off x="3095640" y="266868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3" name="Google Shape;1948;p27"/>
                <p:cNvSpPr/>
                <p:nvPr/>
              </p:nvSpPr>
              <p:spPr>
                <a:xfrm>
                  <a:off x="3114720" y="268740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4" name="Google Shape;1949;p27"/>
                <p:cNvSpPr/>
                <p:nvPr/>
              </p:nvSpPr>
              <p:spPr>
                <a:xfrm>
                  <a:off x="3133800" y="268740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5" name="Google Shape;1950;p27"/>
                <p:cNvSpPr/>
                <p:nvPr/>
              </p:nvSpPr>
              <p:spPr>
                <a:xfrm>
                  <a:off x="3152520" y="268596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6" name="Google Shape;1951;p27"/>
                <p:cNvSpPr/>
                <p:nvPr/>
              </p:nvSpPr>
              <p:spPr>
                <a:xfrm>
                  <a:off x="3173400" y="268596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97" name="Google Shape;1952;p27"/>
                <p:cNvSpPr/>
                <p:nvPr/>
              </p:nvSpPr>
              <p:spPr>
                <a:xfrm flipH="1" rot="10800000">
                  <a:off x="3096000" y="264132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498" name="Google Shape;1953;p27" descr="desktop_computer_stylized_small"/>
              <p:cNvPicPr/>
              <p:nvPr/>
            </p:nvPicPr>
            <p:blipFill>
              <a:blip r:embed="rId6"/>
              <a:stretch/>
            </p:blipFill>
            <p:spPr>
              <a:xfrm>
                <a:off x="2801520" y="255096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499" name="Google Shape;1954;p27"/>
              <p:cNvSpPr/>
              <p:nvPr/>
            </p:nvSpPr>
            <p:spPr>
              <a:xfrm>
                <a:off x="3369960" y="266544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0" name="Google Shape;1955;p27"/>
              <p:cNvSpPr/>
              <p:nvPr/>
            </p:nvSpPr>
            <p:spPr>
              <a:xfrm>
                <a:off x="3223440" y="248940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1" name="Google Shape;1956;p27"/>
              <p:cNvSpPr/>
              <p:nvPr/>
            </p:nvSpPr>
            <p:spPr>
              <a:xfrm flipH="1">
                <a:off x="3335400" y="2688840"/>
                <a:ext cx="90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502" name="Google Shape;1957;p27" descr="tv"/>
              <p:cNvPicPr/>
              <p:nvPr/>
            </p:nvPicPr>
            <p:blipFill>
              <a:blip r:embed="rId7"/>
              <a:stretch/>
            </p:blipFill>
            <p:spPr>
              <a:xfrm>
                <a:off x="3056760" y="235548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1503" name="Google Shape;1958;p27"/>
          <p:cNvGrpSpPr/>
          <p:nvPr/>
        </p:nvGrpSpPr>
        <p:grpSpPr>
          <a:xfrm>
            <a:off x="3630600" y="2319480"/>
            <a:ext cx="850320" cy="526320"/>
            <a:chOff x="3630600" y="2319480"/>
            <a:chExt cx="850320" cy="526320"/>
          </a:xfrm>
        </p:grpSpPr>
        <p:sp>
          <p:nvSpPr>
            <p:cNvPr id="1504" name="Google Shape;1959;p27"/>
            <p:cNvSpPr/>
            <p:nvPr/>
          </p:nvSpPr>
          <p:spPr>
            <a:xfrm>
              <a:off x="3630600" y="231948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05" name="Google Shape;1960;p27"/>
            <p:cNvGrpSpPr/>
            <p:nvPr/>
          </p:nvGrpSpPr>
          <p:grpSpPr>
            <a:xfrm>
              <a:off x="3668040" y="2365200"/>
              <a:ext cx="723960" cy="480600"/>
              <a:chOff x="3668040" y="2365200"/>
              <a:chExt cx="723960" cy="480600"/>
            </a:xfrm>
          </p:grpSpPr>
          <p:sp>
            <p:nvSpPr>
              <p:cNvPr id="1506" name="Google Shape;1961;p27"/>
              <p:cNvSpPr/>
              <p:nvPr/>
            </p:nvSpPr>
            <p:spPr>
              <a:xfrm>
                <a:off x="3720960" y="248148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7" name="Google Shape;1962;p27"/>
              <p:cNvSpPr/>
              <p:nvPr/>
            </p:nvSpPr>
            <p:spPr>
              <a:xfrm flipH="1" rot="10800000">
                <a:off x="3832560" y="2698920"/>
                <a:ext cx="136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508" name="Google Shape;1963;p27"/>
              <p:cNvGrpSpPr/>
              <p:nvPr/>
            </p:nvGrpSpPr>
            <p:grpSpPr>
              <a:xfrm>
                <a:off x="3962520" y="2650680"/>
                <a:ext cx="229320" cy="85320"/>
                <a:chOff x="3962520" y="2650680"/>
                <a:chExt cx="229320" cy="85320"/>
              </a:xfrm>
            </p:grpSpPr>
            <p:sp>
              <p:nvSpPr>
                <p:cNvPr id="1509" name="Google Shape;1964;p27"/>
                <p:cNvSpPr/>
                <p:nvPr/>
              </p:nvSpPr>
              <p:spPr>
                <a:xfrm>
                  <a:off x="3962520" y="267804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10" name="Google Shape;1965;p27"/>
                <p:cNvSpPr/>
                <p:nvPr/>
              </p:nvSpPr>
              <p:spPr>
                <a:xfrm>
                  <a:off x="3981240" y="269712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11" name="Google Shape;1966;p27"/>
                <p:cNvSpPr/>
                <p:nvPr/>
              </p:nvSpPr>
              <p:spPr>
                <a:xfrm>
                  <a:off x="4000320" y="269712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12" name="Google Shape;1967;p27"/>
                <p:cNvSpPr/>
                <p:nvPr/>
              </p:nvSpPr>
              <p:spPr>
                <a:xfrm>
                  <a:off x="4019400" y="269568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13" name="Google Shape;1968;p27"/>
                <p:cNvSpPr/>
                <p:nvPr/>
              </p:nvSpPr>
              <p:spPr>
                <a:xfrm>
                  <a:off x="4040280" y="269568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14" name="Google Shape;1969;p27"/>
                <p:cNvSpPr/>
                <p:nvPr/>
              </p:nvSpPr>
              <p:spPr>
                <a:xfrm flipH="1" rot="10800000">
                  <a:off x="3962880" y="265068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515" name="Google Shape;1970;p27" descr="desktop_computer_stylized_small"/>
              <p:cNvPicPr/>
              <p:nvPr/>
            </p:nvPicPr>
            <p:blipFill>
              <a:blip r:embed="rId8"/>
              <a:stretch/>
            </p:blipFill>
            <p:spPr>
              <a:xfrm>
                <a:off x="3668040" y="256032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516" name="Google Shape;1971;p27"/>
              <p:cNvSpPr/>
              <p:nvPr/>
            </p:nvSpPr>
            <p:spPr>
              <a:xfrm>
                <a:off x="4236840" y="267480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7" name="Google Shape;1972;p27"/>
              <p:cNvSpPr/>
              <p:nvPr/>
            </p:nvSpPr>
            <p:spPr>
              <a:xfrm>
                <a:off x="4090320" y="249912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8" name="Google Shape;1973;p27"/>
              <p:cNvSpPr/>
              <p:nvPr/>
            </p:nvSpPr>
            <p:spPr>
              <a:xfrm flipH="1">
                <a:off x="4201200" y="2698560"/>
                <a:ext cx="903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519" name="Google Shape;1974;p27" descr="tv"/>
              <p:cNvPicPr/>
              <p:nvPr/>
            </p:nvPicPr>
            <p:blipFill>
              <a:blip r:embed="rId9"/>
              <a:stretch/>
            </p:blipFill>
            <p:spPr>
              <a:xfrm>
                <a:off x="3923640" y="236520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1520" name="Google Shape;1975;p27"/>
          <p:cNvSpPr/>
          <p:nvPr/>
        </p:nvSpPr>
        <p:spPr>
          <a:xfrm>
            <a:off x="2217600" y="2212920"/>
            <a:ext cx="3690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21" name="Google Shape;1976;p27"/>
          <p:cNvGrpSpPr/>
          <p:nvPr/>
        </p:nvGrpSpPr>
        <p:grpSpPr>
          <a:xfrm>
            <a:off x="4719600" y="1471680"/>
            <a:ext cx="850320" cy="526320"/>
            <a:chOff x="4719600" y="1471680"/>
            <a:chExt cx="850320" cy="526320"/>
          </a:xfrm>
        </p:grpSpPr>
        <p:sp>
          <p:nvSpPr>
            <p:cNvPr id="1522" name="Google Shape;1977;p27"/>
            <p:cNvSpPr/>
            <p:nvPr/>
          </p:nvSpPr>
          <p:spPr>
            <a:xfrm>
              <a:off x="4719600" y="147168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23" name="Google Shape;1978;p27"/>
            <p:cNvGrpSpPr/>
            <p:nvPr/>
          </p:nvGrpSpPr>
          <p:grpSpPr>
            <a:xfrm>
              <a:off x="4757040" y="1517400"/>
              <a:ext cx="724320" cy="480600"/>
              <a:chOff x="4757040" y="1517400"/>
              <a:chExt cx="724320" cy="480600"/>
            </a:xfrm>
          </p:grpSpPr>
          <p:sp>
            <p:nvSpPr>
              <p:cNvPr id="1524" name="Google Shape;1979;p27"/>
              <p:cNvSpPr/>
              <p:nvPr/>
            </p:nvSpPr>
            <p:spPr>
              <a:xfrm>
                <a:off x="4810320" y="163368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5" name="Google Shape;1980;p27"/>
              <p:cNvSpPr/>
              <p:nvPr/>
            </p:nvSpPr>
            <p:spPr>
              <a:xfrm flipH="1" rot="10800000">
                <a:off x="4921560" y="1851120"/>
                <a:ext cx="136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526" name="Google Shape;1981;p27"/>
              <p:cNvGrpSpPr/>
              <p:nvPr/>
            </p:nvGrpSpPr>
            <p:grpSpPr>
              <a:xfrm>
                <a:off x="5051520" y="1802880"/>
                <a:ext cx="229320" cy="85320"/>
                <a:chOff x="5051520" y="1802880"/>
                <a:chExt cx="229320" cy="85320"/>
              </a:xfrm>
            </p:grpSpPr>
            <p:sp>
              <p:nvSpPr>
                <p:cNvPr id="1527" name="Google Shape;1982;p27"/>
                <p:cNvSpPr/>
                <p:nvPr/>
              </p:nvSpPr>
              <p:spPr>
                <a:xfrm>
                  <a:off x="5051520" y="183024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28" name="Google Shape;1983;p27"/>
                <p:cNvSpPr/>
                <p:nvPr/>
              </p:nvSpPr>
              <p:spPr>
                <a:xfrm>
                  <a:off x="5070240" y="184932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29" name="Google Shape;1984;p27"/>
                <p:cNvSpPr/>
                <p:nvPr/>
              </p:nvSpPr>
              <p:spPr>
                <a:xfrm>
                  <a:off x="5089320" y="184932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30" name="Google Shape;1985;p27"/>
                <p:cNvSpPr/>
                <p:nvPr/>
              </p:nvSpPr>
              <p:spPr>
                <a:xfrm>
                  <a:off x="5108400" y="184788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31" name="Google Shape;1986;p27"/>
                <p:cNvSpPr/>
                <p:nvPr/>
              </p:nvSpPr>
              <p:spPr>
                <a:xfrm>
                  <a:off x="5129280" y="184788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532" name="Google Shape;1987;p27"/>
                <p:cNvSpPr/>
                <p:nvPr/>
              </p:nvSpPr>
              <p:spPr>
                <a:xfrm flipH="1" rot="10800000">
                  <a:off x="5051880" y="180288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533" name="Google Shape;1988;p27" descr="desktop_computer_stylized_small"/>
              <p:cNvPicPr/>
              <p:nvPr/>
            </p:nvPicPr>
            <p:blipFill>
              <a:blip r:embed="rId10"/>
              <a:stretch/>
            </p:blipFill>
            <p:spPr>
              <a:xfrm>
                <a:off x="4757040" y="171252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534" name="Google Shape;1989;p27"/>
              <p:cNvSpPr/>
              <p:nvPr/>
            </p:nvSpPr>
            <p:spPr>
              <a:xfrm>
                <a:off x="5325840" y="182700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5" name="Google Shape;1990;p27"/>
              <p:cNvSpPr/>
              <p:nvPr/>
            </p:nvSpPr>
            <p:spPr>
              <a:xfrm>
                <a:off x="5179320" y="165132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6" name="Google Shape;1991;p27"/>
              <p:cNvSpPr/>
              <p:nvPr/>
            </p:nvSpPr>
            <p:spPr>
              <a:xfrm flipH="1">
                <a:off x="5290200" y="1850760"/>
                <a:ext cx="903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537" name="Google Shape;1992;p27" descr="tv"/>
              <p:cNvPicPr/>
              <p:nvPr/>
            </p:nvPicPr>
            <p:blipFill>
              <a:blip r:embed="rId11"/>
              <a:stretch/>
            </p:blipFill>
            <p:spPr>
              <a:xfrm>
                <a:off x="5012640" y="151740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1538" name="Google Shape;1993;p27"/>
          <p:cNvSpPr/>
          <p:nvPr/>
        </p:nvSpPr>
        <p:spPr>
          <a:xfrm>
            <a:off x="4331880" y="154152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969696"/>
                </a:solidFill>
                <a:latin typeface="Times New Roman"/>
                <a:ea typeface="Times New Roman"/>
              </a:rPr>
              <a:t>…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539" name="Google Shape;1994;p27"/>
          <p:cNvSpPr/>
          <p:nvPr/>
        </p:nvSpPr>
        <p:spPr>
          <a:xfrm flipH="1">
            <a:off x="3311280" y="1882440"/>
            <a:ext cx="2880" cy="33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Google Shape;1995;p27"/>
          <p:cNvSpPr/>
          <p:nvPr/>
        </p:nvSpPr>
        <p:spPr>
          <a:xfrm flipH="1">
            <a:off x="4216320" y="1882440"/>
            <a:ext cx="2880" cy="33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Google Shape;1996;p27"/>
          <p:cNvSpPr/>
          <p:nvPr/>
        </p:nvSpPr>
        <p:spPr>
          <a:xfrm flipH="1">
            <a:off x="5352840" y="1882440"/>
            <a:ext cx="2880" cy="33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Google Shape;1997;p27"/>
          <p:cNvSpPr/>
          <p:nvPr/>
        </p:nvSpPr>
        <p:spPr>
          <a:xfrm>
            <a:off x="4302000" y="2219400"/>
            <a:ext cx="126360" cy="475560"/>
          </a:xfrm>
          <a:custGeom>
            <a:avLst/>
            <a:gdLst/>
            <a:ahLst/>
            <a:rect l="l" t="t" r="r" b="b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Google Shape;1998;p27"/>
          <p:cNvSpPr/>
          <p:nvPr/>
        </p:nvSpPr>
        <p:spPr>
          <a:xfrm>
            <a:off x="3435480" y="2212920"/>
            <a:ext cx="126360" cy="475560"/>
          </a:xfrm>
          <a:custGeom>
            <a:avLst/>
            <a:gdLst/>
            <a:ahLst/>
            <a:rect l="l" t="t" r="r" b="b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4" name="Google Shape;1999;p27"/>
          <p:cNvSpPr/>
          <p:nvPr/>
        </p:nvSpPr>
        <p:spPr>
          <a:xfrm>
            <a:off x="5646600" y="1787400"/>
            <a:ext cx="955080" cy="699480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Google Shape;2000;p27"/>
          <p:cNvSpPr/>
          <p:nvPr/>
        </p:nvSpPr>
        <p:spPr>
          <a:xfrm>
            <a:off x="5157720" y="1251000"/>
            <a:ext cx="19249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cable headend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546" name="Google Shape;2001;p27"/>
          <p:cNvSpPr/>
          <p:nvPr/>
        </p:nvSpPr>
        <p:spPr>
          <a:xfrm>
            <a:off x="5904000" y="1969920"/>
            <a:ext cx="329400" cy="453240"/>
          </a:xfrm>
          <a:custGeom>
            <a:avLst/>
            <a:gdLst/>
            <a:ahLst/>
            <a:rect l="l" t="t" r="r" b="b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ffff99"/>
              </a:gs>
            </a:gsLst>
            <a:lin ang="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Google Shape;2002;p27"/>
          <p:cNvSpPr/>
          <p:nvPr/>
        </p:nvSpPr>
        <p:spPr>
          <a:xfrm>
            <a:off x="5905440" y="1905120"/>
            <a:ext cx="366120" cy="405720"/>
          </a:xfrm>
          <a:custGeom>
            <a:avLst/>
            <a:gdLst/>
            <a:ahLst/>
            <a:rect l="l" t="t" r="r" b="b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8" name="Google Shape;2003;p27"/>
          <p:cNvSpPr/>
          <p:nvPr/>
        </p:nvSpPr>
        <p:spPr>
          <a:xfrm flipH="1">
            <a:off x="6230880" y="2028600"/>
            <a:ext cx="34560" cy="6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Google Shape;2004;p27"/>
          <p:cNvSpPr/>
          <p:nvPr/>
        </p:nvSpPr>
        <p:spPr>
          <a:xfrm>
            <a:off x="5932440" y="2199960"/>
            <a:ext cx="26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Google Shape;2005;p27"/>
          <p:cNvSpPr/>
          <p:nvPr/>
        </p:nvSpPr>
        <p:spPr>
          <a:xfrm>
            <a:off x="5925960" y="2023920"/>
            <a:ext cx="273960" cy="115200"/>
          </a:xfrm>
          <a:custGeom>
            <a:avLst/>
            <a:gdLst/>
            <a:ahLst/>
            <a:rect l="l" t="t" r="r" b="b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Google Shape;2006;p27"/>
          <p:cNvSpPr/>
          <p:nvPr/>
        </p:nvSpPr>
        <p:spPr>
          <a:xfrm flipH="1" rot="10800000">
            <a:off x="5925600" y="2260080"/>
            <a:ext cx="273960" cy="113760"/>
          </a:xfrm>
          <a:custGeom>
            <a:avLst/>
            <a:gdLst/>
            <a:ahLst/>
            <a:rect l="l" t="t" r="r" b="b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Google Shape;2007;p27"/>
          <p:cNvSpPr/>
          <p:nvPr/>
        </p:nvSpPr>
        <p:spPr>
          <a:xfrm>
            <a:off x="5506920" y="1523880"/>
            <a:ext cx="1205640" cy="261360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53" name="Google Shape;2008;p27"/>
          <p:cNvGrpSpPr/>
          <p:nvPr/>
        </p:nvGrpSpPr>
        <p:grpSpPr>
          <a:xfrm>
            <a:off x="3417480" y="3186000"/>
            <a:ext cx="2042640" cy="958320"/>
            <a:chOff x="3417480" y="3186000"/>
            <a:chExt cx="2042640" cy="958320"/>
          </a:xfrm>
        </p:grpSpPr>
        <p:sp>
          <p:nvSpPr>
            <p:cNvPr id="1554" name="Google Shape;2009;p27"/>
            <p:cNvSpPr/>
            <p:nvPr/>
          </p:nvSpPr>
          <p:spPr>
            <a:xfrm flipH="1">
              <a:off x="3417120" y="3644640"/>
              <a:ext cx="202680" cy="46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5" name="Google Shape;2010;p27"/>
            <p:cNvSpPr/>
            <p:nvPr/>
          </p:nvSpPr>
          <p:spPr>
            <a:xfrm>
              <a:off x="3486240" y="3186000"/>
              <a:ext cx="891360" cy="421560"/>
            </a:xfrm>
            <a:custGeom>
              <a:avLst/>
              <a:gdLst/>
              <a:ahLst/>
              <a:rect l="l" t="t" r="r" b="b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6" name="Google Shape;2011;p27"/>
            <p:cNvSpPr/>
            <p:nvPr/>
          </p:nvSpPr>
          <p:spPr>
            <a:xfrm>
              <a:off x="5033880" y="3192480"/>
              <a:ext cx="426240" cy="421560"/>
            </a:xfrm>
            <a:custGeom>
              <a:avLst/>
              <a:gdLst/>
              <a:ahLst/>
              <a:rect l="l" t="t" r="r" b="b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7" name="Google Shape;2012;p27"/>
            <p:cNvSpPr/>
            <p:nvPr/>
          </p:nvSpPr>
          <p:spPr>
            <a:xfrm flipH="1">
              <a:off x="4890240" y="3679560"/>
              <a:ext cx="202680" cy="46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58" name="Google Shape;2013;p27"/>
          <p:cNvGrpSpPr/>
          <p:nvPr/>
        </p:nvGrpSpPr>
        <p:grpSpPr>
          <a:xfrm>
            <a:off x="2708280" y="3342960"/>
            <a:ext cx="3018960" cy="2111400"/>
            <a:chOff x="2708280" y="3342960"/>
            <a:chExt cx="3018960" cy="2111400"/>
          </a:xfrm>
        </p:grpSpPr>
        <p:sp>
          <p:nvSpPr>
            <p:cNvPr id="1559" name="Google Shape;2014;p27"/>
            <p:cNvSpPr/>
            <p:nvPr/>
          </p:nvSpPr>
          <p:spPr>
            <a:xfrm>
              <a:off x="4046760" y="5121360"/>
              <a:ext cx="8132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Canais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560" name="Google Shape;2015;p27"/>
            <p:cNvSpPr/>
            <p:nvPr/>
          </p:nvSpPr>
          <p:spPr>
            <a:xfrm>
              <a:off x="3323880" y="3342960"/>
              <a:ext cx="360" cy="155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1" name="Google Shape;2016;p27"/>
            <p:cNvSpPr/>
            <p:nvPr/>
          </p:nvSpPr>
          <p:spPr>
            <a:xfrm>
              <a:off x="3314520" y="4905360"/>
              <a:ext cx="23238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2" name="Google Shape;2017;p27"/>
            <p:cNvSpPr/>
            <p:nvPr/>
          </p:nvSpPr>
          <p:spPr>
            <a:xfrm>
              <a:off x="3299760" y="4068720"/>
              <a:ext cx="27972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D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O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63" name="Google Shape;2018;p27"/>
            <p:cNvSpPr/>
            <p:nvPr/>
          </p:nvSpPr>
          <p:spPr>
            <a:xfrm>
              <a:off x="3571560" y="4790880"/>
              <a:ext cx="36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Google Shape;2019;p27"/>
            <p:cNvSpPr/>
            <p:nvPr/>
          </p:nvSpPr>
          <p:spPr>
            <a:xfrm>
              <a:off x="3576240" y="4068720"/>
              <a:ext cx="27972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D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O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65" name="Google Shape;2020;p27"/>
            <p:cNvSpPr/>
            <p:nvPr/>
          </p:nvSpPr>
          <p:spPr>
            <a:xfrm>
              <a:off x="3871440" y="4068720"/>
              <a:ext cx="27972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D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O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66" name="Google Shape;2021;p27"/>
            <p:cNvSpPr/>
            <p:nvPr/>
          </p:nvSpPr>
          <p:spPr>
            <a:xfrm>
              <a:off x="4166640" y="4068720"/>
              <a:ext cx="27972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D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O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67" name="Google Shape;2022;p27"/>
            <p:cNvSpPr/>
            <p:nvPr/>
          </p:nvSpPr>
          <p:spPr>
            <a:xfrm>
              <a:off x="4461840" y="4068720"/>
              <a:ext cx="27972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D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O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68" name="Google Shape;2023;p27"/>
            <p:cNvSpPr/>
            <p:nvPr/>
          </p:nvSpPr>
          <p:spPr>
            <a:xfrm>
              <a:off x="4757400" y="4068720"/>
              <a:ext cx="27972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V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D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O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69" name="Google Shape;2024;p27"/>
            <p:cNvSpPr/>
            <p:nvPr/>
          </p:nvSpPr>
          <p:spPr>
            <a:xfrm>
              <a:off x="5014800" y="4059360"/>
              <a:ext cx="27216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D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A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T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A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70" name="Google Shape;2025;p27"/>
            <p:cNvSpPr/>
            <p:nvPr/>
          </p:nvSpPr>
          <p:spPr>
            <a:xfrm>
              <a:off x="5243400" y="4059360"/>
              <a:ext cx="272160" cy="85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D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A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T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A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71" name="Google Shape;2026;p27"/>
            <p:cNvSpPr/>
            <p:nvPr/>
          </p:nvSpPr>
          <p:spPr>
            <a:xfrm>
              <a:off x="5446080" y="3602160"/>
              <a:ext cx="279720" cy="130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C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O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N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T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R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O</a:t>
              </a:r>
              <a:endParaRPr b="0" lang="pt-BR" sz="1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L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72" name="Google Shape;2027;p27"/>
            <p:cNvSpPr/>
            <p:nvPr/>
          </p:nvSpPr>
          <p:spPr>
            <a:xfrm>
              <a:off x="3863880" y="4790880"/>
              <a:ext cx="36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3" name="Google Shape;2028;p27"/>
            <p:cNvSpPr/>
            <p:nvPr/>
          </p:nvSpPr>
          <p:spPr>
            <a:xfrm>
              <a:off x="4149720" y="4790880"/>
              <a:ext cx="36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4" name="Google Shape;2029;p27"/>
            <p:cNvSpPr/>
            <p:nvPr/>
          </p:nvSpPr>
          <p:spPr>
            <a:xfrm>
              <a:off x="4441680" y="4790880"/>
              <a:ext cx="36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5" name="Google Shape;2030;p27"/>
            <p:cNvSpPr/>
            <p:nvPr/>
          </p:nvSpPr>
          <p:spPr>
            <a:xfrm>
              <a:off x="4740120" y="4790880"/>
              <a:ext cx="36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6" name="Google Shape;2031;p27"/>
            <p:cNvSpPr/>
            <p:nvPr/>
          </p:nvSpPr>
          <p:spPr>
            <a:xfrm>
              <a:off x="5019480" y="4803480"/>
              <a:ext cx="36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7" name="Google Shape;2032;p27"/>
            <p:cNvSpPr/>
            <p:nvPr/>
          </p:nvSpPr>
          <p:spPr>
            <a:xfrm>
              <a:off x="5267160" y="4797360"/>
              <a:ext cx="36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8" name="Google Shape;2033;p27"/>
            <p:cNvSpPr/>
            <p:nvPr/>
          </p:nvSpPr>
          <p:spPr>
            <a:xfrm>
              <a:off x="5495760" y="4784400"/>
              <a:ext cx="36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9" name="Google Shape;2034;p27"/>
            <p:cNvSpPr/>
            <p:nvPr/>
          </p:nvSpPr>
          <p:spPr>
            <a:xfrm>
              <a:off x="3310920" y="494496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80" name="Google Shape;2035;p27"/>
            <p:cNvSpPr/>
            <p:nvPr/>
          </p:nvSpPr>
          <p:spPr>
            <a:xfrm>
              <a:off x="3577680" y="494496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81" name="Google Shape;2036;p27"/>
            <p:cNvSpPr/>
            <p:nvPr/>
          </p:nvSpPr>
          <p:spPr>
            <a:xfrm>
              <a:off x="3882600" y="494496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82" name="Google Shape;2037;p27"/>
            <p:cNvSpPr/>
            <p:nvPr/>
          </p:nvSpPr>
          <p:spPr>
            <a:xfrm>
              <a:off x="4155480" y="494496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83" name="Google Shape;2038;p27"/>
            <p:cNvSpPr/>
            <p:nvPr/>
          </p:nvSpPr>
          <p:spPr>
            <a:xfrm>
              <a:off x="4453920" y="49388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84" name="Google Shape;2039;p27"/>
            <p:cNvSpPr/>
            <p:nvPr/>
          </p:nvSpPr>
          <p:spPr>
            <a:xfrm>
              <a:off x="4752360" y="49388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6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85" name="Google Shape;2040;p27"/>
            <p:cNvSpPr/>
            <p:nvPr/>
          </p:nvSpPr>
          <p:spPr>
            <a:xfrm>
              <a:off x="5012640" y="49388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7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86" name="Google Shape;2041;p27"/>
            <p:cNvSpPr/>
            <p:nvPr/>
          </p:nvSpPr>
          <p:spPr>
            <a:xfrm>
              <a:off x="5247720" y="49388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87" name="Google Shape;2042;p27"/>
            <p:cNvSpPr/>
            <p:nvPr/>
          </p:nvSpPr>
          <p:spPr>
            <a:xfrm>
              <a:off x="5476320" y="4938840"/>
              <a:ext cx="250920" cy="24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Arial"/>
                </a:rPr>
                <a:t>9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588" name="Google Shape;2043;p27"/>
            <p:cNvSpPr/>
            <p:nvPr/>
          </p:nvSpPr>
          <p:spPr>
            <a:xfrm>
              <a:off x="2708280" y="3371760"/>
              <a:ext cx="594720" cy="1537560"/>
            </a:xfrm>
            <a:custGeom>
              <a:avLst/>
              <a:gdLst/>
              <a:ahLst/>
              <a:rect l="l" t="t" r="r" b="b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9" name="Google Shape;2044;p27"/>
          <p:cNvGrpSpPr/>
          <p:nvPr/>
        </p:nvGrpSpPr>
        <p:grpSpPr>
          <a:xfrm>
            <a:off x="1039680" y="2238120"/>
            <a:ext cx="1666440" cy="2062080"/>
            <a:chOff x="1039680" y="2238120"/>
            <a:chExt cx="1666440" cy="2062080"/>
          </a:xfrm>
        </p:grpSpPr>
        <p:grpSp>
          <p:nvGrpSpPr>
            <p:cNvPr id="1590" name="Google Shape;2045;p27"/>
            <p:cNvGrpSpPr/>
            <p:nvPr/>
          </p:nvGrpSpPr>
          <p:grpSpPr>
            <a:xfrm>
              <a:off x="1039680" y="3986640"/>
              <a:ext cx="1666440" cy="313560"/>
              <a:chOff x="1039680" y="3986640"/>
              <a:chExt cx="1666440" cy="313560"/>
            </a:xfrm>
          </p:grpSpPr>
          <p:sp>
            <p:nvSpPr>
              <p:cNvPr id="1591" name="Google Shape;2046;p27"/>
              <p:cNvSpPr/>
              <p:nvPr/>
            </p:nvSpPr>
            <p:spPr>
              <a:xfrm flipH="1" rot="10800000">
                <a:off x="2220480" y="4015080"/>
                <a:ext cx="266040" cy="275400"/>
              </a:xfrm>
              <a:prstGeom prst="rect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2" name="Google Shape;2047;p27"/>
              <p:cNvSpPr/>
              <p:nvPr/>
            </p:nvSpPr>
            <p:spPr>
              <a:xfrm flipH="1" rot="10800000">
                <a:off x="1038960" y="3986640"/>
                <a:ext cx="1421640" cy="313560"/>
              </a:xfrm>
              <a:custGeom>
                <a:avLst/>
                <a:gdLst/>
                <a:ahLst/>
                <a:rect l="l" t="t" r="r" b="b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00"/>
                  </a:gs>
                  <a:gs pos="50000">
                    <a:srgbClr val="ffffff"/>
                  </a:gs>
                  <a:gs pos="100000">
                    <a:srgbClr val="000000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3" name="Google Shape;2048;p27"/>
              <p:cNvSpPr/>
              <p:nvPr/>
            </p:nvSpPr>
            <p:spPr>
              <a:xfrm flipH="1" rot="10800000">
                <a:off x="2449080" y="4015080"/>
                <a:ext cx="97560" cy="266040"/>
              </a:xfrm>
              <a:prstGeom prst="ellipse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4" name="Google Shape;2049;p27"/>
              <p:cNvSpPr/>
              <p:nvPr/>
            </p:nvSpPr>
            <p:spPr>
              <a:xfrm>
                <a:off x="2487600" y="4157640"/>
                <a:ext cx="2185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95" name="Google Shape;2050;p27"/>
            <p:cNvSpPr/>
            <p:nvPr/>
          </p:nvSpPr>
          <p:spPr>
            <a:xfrm flipH="1" rot="10800000">
              <a:off x="1079640" y="2238120"/>
              <a:ext cx="1610640" cy="1756800"/>
            </a:xfrm>
            <a:custGeom>
              <a:avLst/>
              <a:gdLst/>
              <a:ahLst/>
              <a:rect l="l" t="t" r="r" b="b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000000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96" name="Google Shape;2051;p27"/>
          <p:cNvGrpSpPr/>
          <p:nvPr/>
        </p:nvGrpSpPr>
        <p:grpSpPr>
          <a:xfrm>
            <a:off x="561240" y="1928880"/>
            <a:ext cx="608760" cy="608760"/>
            <a:chOff x="561240" y="1928880"/>
            <a:chExt cx="608760" cy="608760"/>
          </a:xfrm>
        </p:grpSpPr>
        <p:pic>
          <p:nvPicPr>
            <p:cNvPr id="1597" name="Google Shape;2052;p27" descr="desktop_computer_stylized_medium"/>
            <p:cNvPicPr/>
            <p:nvPr/>
          </p:nvPicPr>
          <p:blipFill>
            <a:blip r:embed="rId12"/>
            <a:stretch/>
          </p:blipFill>
          <p:spPr>
            <a:xfrm flipH="1">
              <a:off x="561240" y="1928880"/>
              <a:ext cx="608760" cy="608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98" name="Google Shape;2053;p27"/>
            <p:cNvSpPr/>
            <p:nvPr/>
          </p:nvSpPr>
          <p:spPr>
            <a:xfrm flipH="1">
              <a:off x="819360" y="1987200"/>
              <a:ext cx="295560" cy="27828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Redes de Acesso: Tv a cabo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0" name="PlaceHolder 2"/>
          <p:cNvSpPr>
            <a:spLocks noGrp="1"/>
          </p:cNvSpPr>
          <p:nvPr>
            <p:ph/>
          </p:nvPr>
        </p:nvSpPr>
        <p:spPr>
          <a:xfrm>
            <a:off x="542880" y="4182120"/>
            <a:ext cx="7771680" cy="2396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HFC: híbrido coaxial/fibra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assimétrico: até 30Mbps descida (</a:t>
            </a:r>
            <a:r>
              <a:rPr b="0" i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downstream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), 2 Mbps subida (</a:t>
            </a:r>
            <a:r>
              <a:rPr b="0" i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upstream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rede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de cabos e fibra conectam as residências ao roteador do ISP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acesso compartilhado 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das residências ao roteador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ao contrário do DSL, que tem </a:t>
            </a: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acesso dedicado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1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02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C3A2D28-C6F7-4BDA-9DA0-790A63414F5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grpSp>
        <p:nvGrpSpPr>
          <p:cNvPr id="1603" name="Google Shape;2062;p28"/>
          <p:cNvGrpSpPr/>
          <p:nvPr/>
        </p:nvGrpSpPr>
        <p:grpSpPr>
          <a:xfrm>
            <a:off x="570240" y="2291040"/>
            <a:ext cx="2911680" cy="1617480"/>
            <a:chOff x="570240" y="2291040"/>
            <a:chExt cx="2911680" cy="1617480"/>
          </a:xfrm>
        </p:grpSpPr>
        <p:sp>
          <p:nvSpPr>
            <p:cNvPr id="1604" name="Google Shape;2063;p28"/>
            <p:cNvSpPr/>
            <p:nvPr/>
          </p:nvSpPr>
          <p:spPr>
            <a:xfrm>
              <a:off x="570240" y="2992320"/>
              <a:ext cx="2911680" cy="91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dados e TV transmitidos em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frequências diferentes sobre a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rede de distribuição de cabo 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ff0000"/>
                  </a:solidFill>
                  <a:latin typeface="Arial"/>
                  <a:ea typeface="Arial"/>
                </a:rPr>
                <a:t>compartilhada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605" name="Google Shape;2064;p28"/>
            <p:cNvSpPr/>
            <p:nvPr/>
          </p:nvSpPr>
          <p:spPr>
            <a:xfrm flipH="1" rot="10800000">
              <a:off x="2304000" y="2291040"/>
              <a:ext cx="447480" cy="755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06" name="Google Shape;2065;p28"/>
          <p:cNvSpPr/>
          <p:nvPr/>
        </p:nvSpPr>
        <p:spPr>
          <a:xfrm>
            <a:off x="657360" y="1650960"/>
            <a:ext cx="1793160" cy="92484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Google Shape;2066;p28"/>
          <p:cNvSpPr/>
          <p:nvPr/>
        </p:nvSpPr>
        <p:spPr>
          <a:xfrm flipH="1" rot="10800000">
            <a:off x="958320" y="2202120"/>
            <a:ext cx="36468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Google Shape;2067;p28"/>
          <p:cNvSpPr/>
          <p:nvPr/>
        </p:nvSpPr>
        <p:spPr>
          <a:xfrm>
            <a:off x="1120680" y="2352600"/>
            <a:ext cx="77364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cable</a:t>
            </a:r>
            <a:endParaRPr b="0" lang="pt-BR" sz="1400" spc="-1" strike="noStrike">
              <a:latin typeface="Arial"/>
            </a:endParaRPr>
          </a:p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modem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1609" name="Google Shape;2068;p28"/>
          <p:cNvSpPr/>
          <p:nvPr/>
        </p:nvSpPr>
        <p:spPr>
          <a:xfrm>
            <a:off x="1787040" y="2354400"/>
            <a:ext cx="7066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splitter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1610" name="Google Shape;2069;p28"/>
          <p:cNvGrpSpPr/>
          <p:nvPr/>
        </p:nvGrpSpPr>
        <p:grpSpPr>
          <a:xfrm>
            <a:off x="1305000" y="2078640"/>
            <a:ext cx="613800" cy="219240"/>
            <a:chOff x="1305000" y="2078640"/>
            <a:chExt cx="613800" cy="219240"/>
          </a:xfrm>
        </p:grpSpPr>
        <p:sp>
          <p:nvSpPr>
            <p:cNvPr id="1611" name="Google Shape;2070;p28"/>
            <p:cNvSpPr/>
            <p:nvPr/>
          </p:nvSpPr>
          <p:spPr>
            <a:xfrm>
              <a:off x="1305000" y="2152800"/>
              <a:ext cx="613800" cy="14508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Google Shape;2071;p28"/>
            <p:cNvSpPr/>
            <p:nvPr/>
          </p:nvSpPr>
          <p:spPr>
            <a:xfrm>
              <a:off x="1355760" y="2197080"/>
              <a:ext cx="37440" cy="3564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3" name="Google Shape;2072;p28"/>
            <p:cNvSpPr/>
            <p:nvPr/>
          </p:nvSpPr>
          <p:spPr>
            <a:xfrm>
              <a:off x="1406520" y="2197080"/>
              <a:ext cx="38880" cy="35640"/>
            </a:xfrm>
            <a:prstGeom prst="rect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4" name="Google Shape;2073;p28"/>
            <p:cNvSpPr/>
            <p:nvPr/>
          </p:nvSpPr>
          <p:spPr>
            <a:xfrm>
              <a:off x="1459080" y="2195280"/>
              <a:ext cx="38880" cy="3564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5" name="Google Shape;2074;p28"/>
            <p:cNvSpPr/>
            <p:nvPr/>
          </p:nvSpPr>
          <p:spPr>
            <a:xfrm>
              <a:off x="1511280" y="2195280"/>
              <a:ext cx="38880" cy="35640"/>
            </a:xfrm>
            <a:prstGeom prst="rect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6" name="Google Shape;2075;p28"/>
            <p:cNvSpPr/>
            <p:nvPr/>
          </p:nvSpPr>
          <p:spPr>
            <a:xfrm flipH="1" rot="10800000">
              <a:off x="1305000" y="2078640"/>
              <a:ext cx="604440" cy="7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17" name="Google Shape;2076;p28"/>
          <p:cNvSpPr/>
          <p:nvPr/>
        </p:nvSpPr>
        <p:spPr>
          <a:xfrm>
            <a:off x="419040" y="1239840"/>
            <a:ext cx="2267640" cy="46764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Google Shape;2077;p28"/>
          <p:cNvSpPr/>
          <p:nvPr/>
        </p:nvSpPr>
        <p:spPr>
          <a:xfrm>
            <a:off x="2035080" y="2139840"/>
            <a:ext cx="165960" cy="143640"/>
          </a:xfrm>
          <a:prstGeom prst="rect">
            <a:avLst/>
          </a:prstGeom>
          <a:solidFill>
            <a:srgbClr val="0000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Google Shape;2078;p28"/>
          <p:cNvSpPr/>
          <p:nvPr/>
        </p:nvSpPr>
        <p:spPr>
          <a:xfrm>
            <a:off x="1644480" y="1695600"/>
            <a:ext cx="478800" cy="434160"/>
          </a:xfrm>
          <a:custGeom>
            <a:avLst/>
            <a:gdLst/>
            <a:ahLst/>
            <a:rect l="l" t="t" r="r" b="b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Google Shape;2079;p28"/>
          <p:cNvSpPr/>
          <p:nvPr/>
        </p:nvSpPr>
        <p:spPr>
          <a:xfrm flipH="1">
            <a:off x="1942200" y="2201760"/>
            <a:ext cx="23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21" name="Google Shape;2080;p28" descr="tv"/>
          <p:cNvPicPr/>
          <p:nvPr/>
        </p:nvPicPr>
        <p:blipFill>
          <a:blip r:embed="rId1"/>
          <a:stretch/>
        </p:blipFill>
        <p:spPr>
          <a:xfrm>
            <a:off x="1200240" y="1355760"/>
            <a:ext cx="754920" cy="673920"/>
          </a:xfrm>
          <a:prstGeom prst="rect">
            <a:avLst/>
          </a:prstGeom>
          <a:ln w="0">
            <a:noFill/>
          </a:ln>
        </p:spPr>
      </p:pic>
      <p:grpSp>
        <p:nvGrpSpPr>
          <p:cNvPr id="1622" name="Google Shape;2081;p28"/>
          <p:cNvGrpSpPr/>
          <p:nvPr/>
        </p:nvGrpSpPr>
        <p:grpSpPr>
          <a:xfrm>
            <a:off x="2676600" y="1469880"/>
            <a:ext cx="850320" cy="526680"/>
            <a:chOff x="2676600" y="1469880"/>
            <a:chExt cx="850320" cy="526680"/>
          </a:xfrm>
        </p:grpSpPr>
        <p:sp>
          <p:nvSpPr>
            <p:cNvPr id="1623" name="Google Shape;2082;p28"/>
            <p:cNvSpPr/>
            <p:nvPr/>
          </p:nvSpPr>
          <p:spPr>
            <a:xfrm>
              <a:off x="2676600" y="146988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24" name="Google Shape;2083;p28"/>
            <p:cNvGrpSpPr/>
            <p:nvPr/>
          </p:nvGrpSpPr>
          <p:grpSpPr>
            <a:xfrm>
              <a:off x="2714040" y="1515600"/>
              <a:ext cx="723960" cy="480960"/>
              <a:chOff x="2714040" y="1515600"/>
              <a:chExt cx="723960" cy="480960"/>
            </a:xfrm>
          </p:grpSpPr>
          <p:sp>
            <p:nvSpPr>
              <p:cNvPr id="1625" name="Google Shape;2084;p28"/>
              <p:cNvSpPr/>
              <p:nvPr/>
            </p:nvSpPr>
            <p:spPr>
              <a:xfrm>
                <a:off x="2766960" y="163224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6" name="Google Shape;2085;p28"/>
              <p:cNvSpPr/>
              <p:nvPr/>
            </p:nvSpPr>
            <p:spPr>
              <a:xfrm flipH="1" rot="10800000">
                <a:off x="2878560" y="1849320"/>
                <a:ext cx="136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627" name="Google Shape;2086;p28"/>
              <p:cNvGrpSpPr/>
              <p:nvPr/>
            </p:nvGrpSpPr>
            <p:grpSpPr>
              <a:xfrm>
                <a:off x="3008160" y="1801440"/>
                <a:ext cx="229320" cy="85320"/>
                <a:chOff x="3008160" y="1801440"/>
                <a:chExt cx="229320" cy="85320"/>
              </a:xfrm>
            </p:grpSpPr>
            <p:sp>
              <p:nvSpPr>
                <p:cNvPr id="1628" name="Google Shape;2087;p28"/>
                <p:cNvSpPr/>
                <p:nvPr/>
              </p:nvSpPr>
              <p:spPr>
                <a:xfrm>
                  <a:off x="3008160" y="182880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29" name="Google Shape;2088;p28"/>
                <p:cNvSpPr/>
                <p:nvPr/>
              </p:nvSpPr>
              <p:spPr>
                <a:xfrm>
                  <a:off x="3027240" y="184788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0" name="Google Shape;2089;p28"/>
                <p:cNvSpPr/>
                <p:nvPr/>
              </p:nvSpPr>
              <p:spPr>
                <a:xfrm>
                  <a:off x="3046320" y="184788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1" name="Google Shape;2090;p28"/>
                <p:cNvSpPr/>
                <p:nvPr/>
              </p:nvSpPr>
              <p:spPr>
                <a:xfrm>
                  <a:off x="3065400" y="184608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2" name="Google Shape;2091;p28"/>
                <p:cNvSpPr/>
                <p:nvPr/>
              </p:nvSpPr>
              <p:spPr>
                <a:xfrm>
                  <a:off x="3086280" y="184608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33" name="Google Shape;2092;p28"/>
                <p:cNvSpPr/>
                <p:nvPr/>
              </p:nvSpPr>
              <p:spPr>
                <a:xfrm flipH="1" rot="10800000">
                  <a:off x="3008520" y="180144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634" name="Google Shape;2093;p28" descr="desktop_computer_stylized_small"/>
              <p:cNvPicPr/>
              <p:nvPr/>
            </p:nvPicPr>
            <p:blipFill>
              <a:blip r:embed="rId2"/>
              <a:stretch/>
            </p:blipFill>
            <p:spPr>
              <a:xfrm>
                <a:off x="2714040" y="171108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635" name="Google Shape;2094;p28"/>
              <p:cNvSpPr/>
              <p:nvPr/>
            </p:nvSpPr>
            <p:spPr>
              <a:xfrm>
                <a:off x="3282840" y="182556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6" name="Google Shape;2095;p28"/>
              <p:cNvSpPr/>
              <p:nvPr/>
            </p:nvSpPr>
            <p:spPr>
              <a:xfrm>
                <a:off x="3136320" y="164952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7" name="Google Shape;2096;p28"/>
              <p:cNvSpPr/>
              <p:nvPr/>
            </p:nvSpPr>
            <p:spPr>
              <a:xfrm flipH="1">
                <a:off x="3247200" y="1849320"/>
                <a:ext cx="903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638" name="Google Shape;2097;p28" descr="tv"/>
              <p:cNvPicPr/>
              <p:nvPr/>
            </p:nvPicPr>
            <p:blipFill>
              <a:blip r:embed="rId3"/>
              <a:stretch/>
            </p:blipFill>
            <p:spPr>
              <a:xfrm>
                <a:off x="2969640" y="151560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1639" name="Google Shape;2098;p28"/>
          <p:cNvGrpSpPr/>
          <p:nvPr/>
        </p:nvGrpSpPr>
        <p:grpSpPr>
          <a:xfrm>
            <a:off x="3578400" y="1463760"/>
            <a:ext cx="850320" cy="526320"/>
            <a:chOff x="3578400" y="1463760"/>
            <a:chExt cx="850320" cy="526320"/>
          </a:xfrm>
        </p:grpSpPr>
        <p:sp>
          <p:nvSpPr>
            <p:cNvPr id="1640" name="Google Shape;2099;p28"/>
            <p:cNvSpPr/>
            <p:nvPr/>
          </p:nvSpPr>
          <p:spPr>
            <a:xfrm>
              <a:off x="3578400" y="146376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41" name="Google Shape;2100;p28"/>
            <p:cNvGrpSpPr/>
            <p:nvPr/>
          </p:nvGrpSpPr>
          <p:grpSpPr>
            <a:xfrm>
              <a:off x="3615840" y="1509480"/>
              <a:ext cx="723960" cy="480600"/>
              <a:chOff x="3615840" y="1509480"/>
              <a:chExt cx="723960" cy="480600"/>
            </a:xfrm>
          </p:grpSpPr>
          <p:sp>
            <p:nvSpPr>
              <p:cNvPr id="1642" name="Google Shape;2101;p28"/>
              <p:cNvSpPr/>
              <p:nvPr/>
            </p:nvSpPr>
            <p:spPr>
              <a:xfrm>
                <a:off x="3668760" y="162576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3" name="Google Shape;2102;p28"/>
              <p:cNvSpPr/>
              <p:nvPr/>
            </p:nvSpPr>
            <p:spPr>
              <a:xfrm flipH="1" rot="10800000">
                <a:off x="3780720" y="1843200"/>
                <a:ext cx="1368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644" name="Google Shape;2103;p28"/>
              <p:cNvGrpSpPr/>
              <p:nvPr/>
            </p:nvGrpSpPr>
            <p:grpSpPr>
              <a:xfrm>
                <a:off x="3909960" y="1794960"/>
                <a:ext cx="229320" cy="85320"/>
                <a:chOff x="3909960" y="1794960"/>
                <a:chExt cx="229320" cy="85320"/>
              </a:xfrm>
            </p:grpSpPr>
            <p:sp>
              <p:nvSpPr>
                <p:cNvPr id="1645" name="Google Shape;2104;p28"/>
                <p:cNvSpPr/>
                <p:nvPr/>
              </p:nvSpPr>
              <p:spPr>
                <a:xfrm>
                  <a:off x="3909960" y="182232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46" name="Google Shape;2105;p28"/>
                <p:cNvSpPr/>
                <p:nvPr/>
              </p:nvSpPr>
              <p:spPr>
                <a:xfrm>
                  <a:off x="3929040" y="184140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47" name="Google Shape;2106;p28"/>
                <p:cNvSpPr/>
                <p:nvPr/>
              </p:nvSpPr>
              <p:spPr>
                <a:xfrm>
                  <a:off x="3948120" y="184140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48" name="Google Shape;2107;p28"/>
                <p:cNvSpPr/>
                <p:nvPr/>
              </p:nvSpPr>
              <p:spPr>
                <a:xfrm>
                  <a:off x="3967200" y="183996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49" name="Google Shape;2108;p28"/>
                <p:cNvSpPr/>
                <p:nvPr/>
              </p:nvSpPr>
              <p:spPr>
                <a:xfrm>
                  <a:off x="3988080" y="183996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50" name="Google Shape;2109;p28"/>
                <p:cNvSpPr/>
                <p:nvPr/>
              </p:nvSpPr>
              <p:spPr>
                <a:xfrm flipH="1" rot="10800000">
                  <a:off x="3910320" y="179496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651" name="Google Shape;2110;p28" descr="desktop_computer_stylized_small"/>
              <p:cNvPicPr/>
              <p:nvPr/>
            </p:nvPicPr>
            <p:blipFill>
              <a:blip r:embed="rId4"/>
              <a:stretch/>
            </p:blipFill>
            <p:spPr>
              <a:xfrm>
                <a:off x="3615840" y="170460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652" name="Google Shape;2111;p28"/>
              <p:cNvSpPr/>
              <p:nvPr/>
            </p:nvSpPr>
            <p:spPr>
              <a:xfrm>
                <a:off x="4184280" y="181908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3" name="Google Shape;2112;p28"/>
              <p:cNvSpPr/>
              <p:nvPr/>
            </p:nvSpPr>
            <p:spPr>
              <a:xfrm>
                <a:off x="4037760" y="164340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4" name="Google Shape;2113;p28"/>
              <p:cNvSpPr/>
              <p:nvPr/>
            </p:nvSpPr>
            <p:spPr>
              <a:xfrm flipH="1">
                <a:off x="4149720" y="1842840"/>
                <a:ext cx="90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655" name="Google Shape;2114;p28" descr="tv"/>
              <p:cNvPicPr/>
              <p:nvPr/>
            </p:nvPicPr>
            <p:blipFill>
              <a:blip r:embed="rId5"/>
              <a:stretch/>
            </p:blipFill>
            <p:spPr>
              <a:xfrm>
                <a:off x="3871080" y="150948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1656" name="Google Shape;2115;p28"/>
          <p:cNvGrpSpPr/>
          <p:nvPr/>
        </p:nvGrpSpPr>
        <p:grpSpPr>
          <a:xfrm>
            <a:off x="2763720" y="2309760"/>
            <a:ext cx="850320" cy="526320"/>
            <a:chOff x="2763720" y="2309760"/>
            <a:chExt cx="850320" cy="526320"/>
          </a:xfrm>
        </p:grpSpPr>
        <p:sp>
          <p:nvSpPr>
            <p:cNvPr id="1657" name="Google Shape;2116;p28"/>
            <p:cNvSpPr/>
            <p:nvPr/>
          </p:nvSpPr>
          <p:spPr>
            <a:xfrm>
              <a:off x="2763720" y="230976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58" name="Google Shape;2117;p28"/>
            <p:cNvGrpSpPr/>
            <p:nvPr/>
          </p:nvGrpSpPr>
          <p:grpSpPr>
            <a:xfrm>
              <a:off x="2801520" y="2355480"/>
              <a:ext cx="723960" cy="480600"/>
              <a:chOff x="2801520" y="2355480"/>
              <a:chExt cx="723960" cy="480600"/>
            </a:xfrm>
          </p:grpSpPr>
          <p:sp>
            <p:nvSpPr>
              <p:cNvPr id="1659" name="Google Shape;2118;p28"/>
              <p:cNvSpPr/>
              <p:nvPr/>
            </p:nvSpPr>
            <p:spPr>
              <a:xfrm>
                <a:off x="2854440" y="247176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0" name="Google Shape;2119;p28"/>
              <p:cNvSpPr/>
              <p:nvPr/>
            </p:nvSpPr>
            <p:spPr>
              <a:xfrm flipH="1" rot="10800000">
                <a:off x="2966400" y="2689200"/>
                <a:ext cx="1368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661" name="Google Shape;2120;p28"/>
              <p:cNvGrpSpPr/>
              <p:nvPr/>
            </p:nvGrpSpPr>
            <p:grpSpPr>
              <a:xfrm>
                <a:off x="3095640" y="2641320"/>
                <a:ext cx="229320" cy="85320"/>
                <a:chOff x="3095640" y="2641320"/>
                <a:chExt cx="229320" cy="85320"/>
              </a:xfrm>
            </p:grpSpPr>
            <p:sp>
              <p:nvSpPr>
                <p:cNvPr id="1662" name="Google Shape;2121;p28"/>
                <p:cNvSpPr/>
                <p:nvPr/>
              </p:nvSpPr>
              <p:spPr>
                <a:xfrm>
                  <a:off x="3095640" y="266868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63" name="Google Shape;2122;p28"/>
                <p:cNvSpPr/>
                <p:nvPr/>
              </p:nvSpPr>
              <p:spPr>
                <a:xfrm>
                  <a:off x="3114720" y="268740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64" name="Google Shape;2123;p28"/>
                <p:cNvSpPr/>
                <p:nvPr/>
              </p:nvSpPr>
              <p:spPr>
                <a:xfrm>
                  <a:off x="3133800" y="268740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65" name="Google Shape;2124;p28"/>
                <p:cNvSpPr/>
                <p:nvPr/>
              </p:nvSpPr>
              <p:spPr>
                <a:xfrm>
                  <a:off x="3152520" y="268596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66" name="Google Shape;2125;p28"/>
                <p:cNvSpPr/>
                <p:nvPr/>
              </p:nvSpPr>
              <p:spPr>
                <a:xfrm>
                  <a:off x="3173400" y="268596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67" name="Google Shape;2126;p28"/>
                <p:cNvSpPr/>
                <p:nvPr/>
              </p:nvSpPr>
              <p:spPr>
                <a:xfrm flipH="1" rot="10800000">
                  <a:off x="3096000" y="264132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668" name="Google Shape;2127;p28" descr="desktop_computer_stylized_small"/>
              <p:cNvPicPr/>
              <p:nvPr/>
            </p:nvPicPr>
            <p:blipFill>
              <a:blip r:embed="rId6"/>
              <a:stretch/>
            </p:blipFill>
            <p:spPr>
              <a:xfrm>
                <a:off x="2801520" y="255096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669" name="Google Shape;2128;p28"/>
              <p:cNvSpPr/>
              <p:nvPr/>
            </p:nvSpPr>
            <p:spPr>
              <a:xfrm>
                <a:off x="3369960" y="266544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0" name="Google Shape;2129;p28"/>
              <p:cNvSpPr/>
              <p:nvPr/>
            </p:nvSpPr>
            <p:spPr>
              <a:xfrm>
                <a:off x="3223440" y="248940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1" name="Google Shape;2130;p28"/>
              <p:cNvSpPr/>
              <p:nvPr/>
            </p:nvSpPr>
            <p:spPr>
              <a:xfrm flipH="1">
                <a:off x="3335400" y="2688840"/>
                <a:ext cx="90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672" name="Google Shape;2131;p28" descr="tv"/>
              <p:cNvPicPr/>
              <p:nvPr/>
            </p:nvPicPr>
            <p:blipFill>
              <a:blip r:embed="rId7"/>
              <a:stretch/>
            </p:blipFill>
            <p:spPr>
              <a:xfrm>
                <a:off x="3056760" y="235548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1673" name="Google Shape;2132;p28"/>
          <p:cNvGrpSpPr/>
          <p:nvPr/>
        </p:nvGrpSpPr>
        <p:grpSpPr>
          <a:xfrm>
            <a:off x="3630600" y="2319480"/>
            <a:ext cx="850320" cy="526320"/>
            <a:chOff x="3630600" y="2319480"/>
            <a:chExt cx="850320" cy="526320"/>
          </a:xfrm>
        </p:grpSpPr>
        <p:sp>
          <p:nvSpPr>
            <p:cNvPr id="1674" name="Google Shape;2133;p28"/>
            <p:cNvSpPr/>
            <p:nvPr/>
          </p:nvSpPr>
          <p:spPr>
            <a:xfrm>
              <a:off x="3630600" y="231948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75" name="Google Shape;2134;p28"/>
            <p:cNvGrpSpPr/>
            <p:nvPr/>
          </p:nvGrpSpPr>
          <p:grpSpPr>
            <a:xfrm>
              <a:off x="3668040" y="2365200"/>
              <a:ext cx="723960" cy="480600"/>
              <a:chOff x="3668040" y="2365200"/>
              <a:chExt cx="723960" cy="480600"/>
            </a:xfrm>
          </p:grpSpPr>
          <p:sp>
            <p:nvSpPr>
              <p:cNvPr id="1676" name="Google Shape;2135;p28"/>
              <p:cNvSpPr/>
              <p:nvPr/>
            </p:nvSpPr>
            <p:spPr>
              <a:xfrm>
                <a:off x="3720960" y="248148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7" name="Google Shape;2136;p28"/>
              <p:cNvSpPr/>
              <p:nvPr/>
            </p:nvSpPr>
            <p:spPr>
              <a:xfrm flipH="1" rot="10800000">
                <a:off x="3832560" y="2698920"/>
                <a:ext cx="136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678" name="Google Shape;2137;p28"/>
              <p:cNvGrpSpPr/>
              <p:nvPr/>
            </p:nvGrpSpPr>
            <p:grpSpPr>
              <a:xfrm>
                <a:off x="3962520" y="2650680"/>
                <a:ext cx="229320" cy="85320"/>
                <a:chOff x="3962520" y="2650680"/>
                <a:chExt cx="229320" cy="85320"/>
              </a:xfrm>
            </p:grpSpPr>
            <p:sp>
              <p:nvSpPr>
                <p:cNvPr id="1679" name="Google Shape;2138;p28"/>
                <p:cNvSpPr/>
                <p:nvPr/>
              </p:nvSpPr>
              <p:spPr>
                <a:xfrm>
                  <a:off x="3962520" y="267804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80" name="Google Shape;2139;p28"/>
                <p:cNvSpPr/>
                <p:nvPr/>
              </p:nvSpPr>
              <p:spPr>
                <a:xfrm>
                  <a:off x="3981240" y="269712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81" name="Google Shape;2140;p28"/>
                <p:cNvSpPr/>
                <p:nvPr/>
              </p:nvSpPr>
              <p:spPr>
                <a:xfrm>
                  <a:off x="4000320" y="269712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82" name="Google Shape;2141;p28"/>
                <p:cNvSpPr/>
                <p:nvPr/>
              </p:nvSpPr>
              <p:spPr>
                <a:xfrm>
                  <a:off x="4019400" y="269568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83" name="Google Shape;2142;p28"/>
                <p:cNvSpPr/>
                <p:nvPr/>
              </p:nvSpPr>
              <p:spPr>
                <a:xfrm>
                  <a:off x="4040280" y="269568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84" name="Google Shape;2143;p28"/>
                <p:cNvSpPr/>
                <p:nvPr/>
              </p:nvSpPr>
              <p:spPr>
                <a:xfrm flipH="1" rot="10800000">
                  <a:off x="3962880" y="265068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685" name="Google Shape;2144;p28" descr="desktop_computer_stylized_small"/>
              <p:cNvPicPr/>
              <p:nvPr/>
            </p:nvPicPr>
            <p:blipFill>
              <a:blip r:embed="rId8"/>
              <a:stretch/>
            </p:blipFill>
            <p:spPr>
              <a:xfrm>
                <a:off x="3668040" y="256032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686" name="Google Shape;2145;p28"/>
              <p:cNvSpPr/>
              <p:nvPr/>
            </p:nvSpPr>
            <p:spPr>
              <a:xfrm>
                <a:off x="4236840" y="267480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7" name="Google Shape;2146;p28"/>
              <p:cNvSpPr/>
              <p:nvPr/>
            </p:nvSpPr>
            <p:spPr>
              <a:xfrm>
                <a:off x="4090320" y="249912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88" name="Google Shape;2147;p28"/>
              <p:cNvSpPr/>
              <p:nvPr/>
            </p:nvSpPr>
            <p:spPr>
              <a:xfrm flipH="1">
                <a:off x="4201200" y="2698560"/>
                <a:ext cx="903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689" name="Google Shape;2148;p28" descr="tv"/>
              <p:cNvPicPr/>
              <p:nvPr/>
            </p:nvPicPr>
            <p:blipFill>
              <a:blip r:embed="rId9"/>
              <a:stretch/>
            </p:blipFill>
            <p:spPr>
              <a:xfrm>
                <a:off x="3923640" y="236520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1690" name="Google Shape;2149;p28"/>
          <p:cNvSpPr/>
          <p:nvPr/>
        </p:nvSpPr>
        <p:spPr>
          <a:xfrm>
            <a:off x="2217600" y="2212920"/>
            <a:ext cx="3690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91" name="Google Shape;2150;p28"/>
          <p:cNvGrpSpPr/>
          <p:nvPr/>
        </p:nvGrpSpPr>
        <p:grpSpPr>
          <a:xfrm>
            <a:off x="4719600" y="1471680"/>
            <a:ext cx="850320" cy="526320"/>
            <a:chOff x="4719600" y="1471680"/>
            <a:chExt cx="850320" cy="526320"/>
          </a:xfrm>
        </p:grpSpPr>
        <p:sp>
          <p:nvSpPr>
            <p:cNvPr id="1692" name="Google Shape;2151;p28"/>
            <p:cNvSpPr/>
            <p:nvPr/>
          </p:nvSpPr>
          <p:spPr>
            <a:xfrm>
              <a:off x="4719600" y="1471680"/>
              <a:ext cx="850320" cy="18324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693" name="Google Shape;2152;p28"/>
            <p:cNvGrpSpPr/>
            <p:nvPr/>
          </p:nvGrpSpPr>
          <p:grpSpPr>
            <a:xfrm>
              <a:off x="4757040" y="1517400"/>
              <a:ext cx="724320" cy="480600"/>
              <a:chOff x="4757040" y="1517400"/>
              <a:chExt cx="724320" cy="480600"/>
            </a:xfrm>
          </p:grpSpPr>
          <p:sp>
            <p:nvSpPr>
              <p:cNvPr id="1694" name="Google Shape;2153;p28"/>
              <p:cNvSpPr/>
              <p:nvPr/>
            </p:nvSpPr>
            <p:spPr>
              <a:xfrm>
                <a:off x="4810320" y="1633680"/>
                <a:ext cx="671040" cy="364320"/>
              </a:xfrm>
              <a:prstGeom prst="rect">
                <a:avLst/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95" name="Google Shape;2154;p28"/>
              <p:cNvSpPr/>
              <p:nvPr/>
            </p:nvSpPr>
            <p:spPr>
              <a:xfrm flipH="1" rot="10800000">
                <a:off x="4921560" y="1851120"/>
                <a:ext cx="1364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696" name="Google Shape;2155;p28"/>
              <p:cNvGrpSpPr/>
              <p:nvPr/>
            </p:nvGrpSpPr>
            <p:grpSpPr>
              <a:xfrm>
                <a:off x="5051520" y="1802880"/>
                <a:ext cx="229320" cy="85320"/>
                <a:chOff x="5051520" y="1802880"/>
                <a:chExt cx="229320" cy="85320"/>
              </a:xfrm>
            </p:grpSpPr>
            <p:sp>
              <p:nvSpPr>
                <p:cNvPr id="1697" name="Google Shape;2156;p28"/>
                <p:cNvSpPr/>
                <p:nvPr/>
              </p:nvSpPr>
              <p:spPr>
                <a:xfrm>
                  <a:off x="5051520" y="1830240"/>
                  <a:ext cx="229320" cy="57960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98" name="Google Shape;2157;p28"/>
                <p:cNvSpPr/>
                <p:nvPr/>
              </p:nvSpPr>
              <p:spPr>
                <a:xfrm>
                  <a:off x="5070240" y="184932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699" name="Google Shape;2158;p28"/>
                <p:cNvSpPr/>
                <p:nvPr/>
              </p:nvSpPr>
              <p:spPr>
                <a:xfrm>
                  <a:off x="5089320" y="1849320"/>
                  <a:ext cx="13680" cy="13680"/>
                </a:xfrm>
                <a:prstGeom prst="rect">
                  <a:avLst/>
                </a:prstGeom>
                <a:solidFill>
                  <a:srgbClr val="33cc3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00" name="Google Shape;2159;p28"/>
                <p:cNvSpPr/>
                <p:nvPr/>
              </p:nvSpPr>
              <p:spPr>
                <a:xfrm>
                  <a:off x="5108400" y="1847880"/>
                  <a:ext cx="1512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01" name="Google Shape;2160;p28"/>
                <p:cNvSpPr/>
                <p:nvPr/>
              </p:nvSpPr>
              <p:spPr>
                <a:xfrm>
                  <a:off x="5129280" y="1847880"/>
                  <a:ext cx="13680" cy="13680"/>
                </a:xfrm>
                <a:prstGeom prst="rect">
                  <a:avLst/>
                </a:prstGeom>
                <a:solidFill>
                  <a:srgbClr val="ff000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02" name="Google Shape;2161;p28"/>
                <p:cNvSpPr/>
                <p:nvPr/>
              </p:nvSpPr>
              <p:spPr>
                <a:xfrm flipH="1" rot="10800000">
                  <a:off x="5051880" y="1802880"/>
                  <a:ext cx="226440" cy="2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1703" name="Google Shape;2162;p28" descr="desktop_computer_stylized_small"/>
              <p:cNvPicPr/>
              <p:nvPr/>
            </p:nvPicPr>
            <p:blipFill>
              <a:blip r:embed="rId10"/>
              <a:stretch/>
            </p:blipFill>
            <p:spPr>
              <a:xfrm>
                <a:off x="4757040" y="1712520"/>
                <a:ext cx="265320" cy="2566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704" name="Google Shape;2163;p28"/>
              <p:cNvSpPr/>
              <p:nvPr/>
            </p:nvSpPr>
            <p:spPr>
              <a:xfrm>
                <a:off x="5325840" y="1827000"/>
                <a:ext cx="61200" cy="56160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5" name="Google Shape;2164;p28"/>
              <p:cNvSpPr/>
              <p:nvPr/>
            </p:nvSpPr>
            <p:spPr>
              <a:xfrm>
                <a:off x="5179320" y="1651320"/>
                <a:ext cx="179280" cy="170640"/>
              </a:xfrm>
              <a:custGeom>
                <a:avLst/>
                <a:gdLst/>
                <a:ahLst/>
                <a:rect l="l" t="t" r="r" b="b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6" name="Google Shape;2165;p28"/>
              <p:cNvSpPr/>
              <p:nvPr/>
            </p:nvSpPr>
            <p:spPr>
              <a:xfrm flipH="1">
                <a:off x="5290200" y="1850760"/>
                <a:ext cx="903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707" name="Google Shape;2166;p28" descr="tv"/>
              <p:cNvPicPr/>
              <p:nvPr/>
            </p:nvPicPr>
            <p:blipFill>
              <a:blip r:embed="rId11"/>
              <a:stretch/>
            </p:blipFill>
            <p:spPr>
              <a:xfrm>
                <a:off x="5012640" y="1517400"/>
                <a:ext cx="282600" cy="2653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1708" name="Google Shape;2167;p28"/>
          <p:cNvSpPr/>
          <p:nvPr/>
        </p:nvSpPr>
        <p:spPr>
          <a:xfrm>
            <a:off x="4331880" y="1541520"/>
            <a:ext cx="485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969696"/>
                </a:solidFill>
                <a:latin typeface="Times New Roman"/>
                <a:ea typeface="Times New Roman"/>
              </a:rPr>
              <a:t>…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709" name="Google Shape;2168;p28"/>
          <p:cNvSpPr/>
          <p:nvPr/>
        </p:nvSpPr>
        <p:spPr>
          <a:xfrm flipH="1">
            <a:off x="3311280" y="1882440"/>
            <a:ext cx="2880" cy="33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0" name="Google Shape;2169;p28"/>
          <p:cNvSpPr/>
          <p:nvPr/>
        </p:nvSpPr>
        <p:spPr>
          <a:xfrm flipH="1">
            <a:off x="4216320" y="1882440"/>
            <a:ext cx="2880" cy="33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1" name="Google Shape;2170;p28"/>
          <p:cNvSpPr/>
          <p:nvPr/>
        </p:nvSpPr>
        <p:spPr>
          <a:xfrm flipH="1">
            <a:off x="5352840" y="1882440"/>
            <a:ext cx="2880" cy="33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2" name="Google Shape;2171;p28"/>
          <p:cNvSpPr/>
          <p:nvPr/>
        </p:nvSpPr>
        <p:spPr>
          <a:xfrm>
            <a:off x="4302000" y="2219400"/>
            <a:ext cx="126360" cy="475560"/>
          </a:xfrm>
          <a:custGeom>
            <a:avLst/>
            <a:gdLst/>
            <a:ahLst/>
            <a:rect l="l" t="t" r="r" b="b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Google Shape;2172;p28"/>
          <p:cNvSpPr/>
          <p:nvPr/>
        </p:nvSpPr>
        <p:spPr>
          <a:xfrm>
            <a:off x="3435480" y="2212920"/>
            <a:ext cx="126360" cy="475560"/>
          </a:xfrm>
          <a:custGeom>
            <a:avLst/>
            <a:gdLst/>
            <a:ahLst/>
            <a:rect l="l" t="t" r="r" b="b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Google Shape;2173;p28"/>
          <p:cNvSpPr/>
          <p:nvPr/>
        </p:nvSpPr>
        <p:spPr>
          <a:xfrm>
            <a:off x="5646600" y="1787400"/>
            <a:ext cx="955080" cy="699480"/>
          </a:xfrm>
          <a:prstGeom prst="rect">
            <a:avLst/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Google Shape;2174;p28"/>
          <p:cNvSpPr/>
          <p:nvPr/>
        </p:nvSpPr>
        <p:spPr>
          <a:xfrm>
            <a:off x="5157720" y="1251000"/>
            <a:ext cx="19249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cable headend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16" name="Google Shape;2175;p28"/>
          <p:cNvSpPr/>
          <p:nvPr/>
        </p:nvSpPr>
        <p:spPr>
          <a:xfrm>
            <a:off x="5904000" y="1969920"/>
            <a:ext cx="329400" cy="453240"/>
          </a:xfrm>
          <a:custGeom>
            <a:avLst/>
            <a:gdLst/>
            <a:ahLst/>
            <a:rect l="l" t="t" r="r" b="b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ffff99"/>
              </a:gs>
            </a:gsLst>
            <a:lin ang="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Google Shape;2176;p28"/>
          <p:cNvSpPr/>
          <p:nvPr/>
        </p:nvSpPr>
        <p:spPr>
          <a:xfrm>
            <a:off x="5905440" y="1905120"/>
            <a:ext cx="366120" cy="405720"/>
          </a:xfrm>
          <a:custGeom>
            <a:avLst/>
            <a:gdLst/>
            <a:ahLst/>
            <a:rect l="l" t="t" r="r" b="b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8" name="Google Shape;2177;p28"/>
          <p:cNvSpPr/>
          <p:nvPr/>
        </p:nvSpPr>
        <p:spPr>
          <a:xfrm flipH="1">
            <a:off x="6230880" y="2028600"/>
            <a:ext cx="34560" cy="6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9" name="Google Shape;2178;p28"/>
          <p:cNvSpPr/>
          <p:nvPr/>
        </p:nvSpPr>
        <p:spPr>
          <a:xfrm>
            <a:off x="5932440" y="2199960"/>
            <a:ext cx="26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0" name="Google Shape;2179;p28"/>
          <p:cNvSpPr/>
          <p:nvPr/>
        </p:nvSpPr>
        <p:spPr>
          <a:xfrm>
            <a:off x="5925960" y="2023920"/>
            <a:ext cx="273960" cy="115200"/>
          </a:xfrm>
          <a:custGeom>
            <a:avLst/>
            <a:gdLst/>
            <a:ahLst/>
            <a:rect l="l" t="t" r="r" b="b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1" name="Google Shape;2180;p28"/>
          <p:cNvSpPr/>
          <p:nvPr/>
        </p:nvSpPr>
        <p:spPr>
          <a:xfrm flipH="1" rot="10800000">
            <a:off x="5925600" y="2260080"/>
            <a:ext cx="273960" cy="113760"/>
          </a:xfrm>
          <a:custGeom>
            <a:avLst/>
            <a:gdLst/>
            <a:ahLst/>
            <a:rect l="l" t="t" r="r" b="b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2" name="Google Shape;2181;p28"/>
          <p:cNvSpPr/>
          <p:nvPr/>
        </p:nvSpPr>
        <p:spPr>
          <a:xfrm>
            <a:off x="5711760" y="2449440"/>
            <a:ext cx="9500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CMTS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23" name="Google Shape;2182;p28"/>
          <p:cNvSpPr/>
          <p:nvPr/>
        </p:nvSpPr>
        <p:spPr>
          <a:xfrm>
            <a:off x="5506920" y="1523880"/>
            <a:ext cx="1205640" cy="261360"/>
          </a:xfrm>
          <a:prstGeom prst="triangle">
            <a:avLst>
              <a:gd name="adj" fmla="val 50000"/>
            </a:avLst>
          </a:prstGeom>
          <a:noFill/>
          <a:ln w="9525">
            <a:solidFill>
              <a:srgbClr val="000000"/>
            </a:solidFill>
            <a:prstDash val="dashDot"/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24" name="Google Shape;2183;p28"/>
          <p:cNvGrpSpPr/>
          <p:nvPr/>
        </p:nvGrpSpPr>
        <p:grpSpPr>
          <a:xfrm>
            <a:off x="5143680" y="2905200"/>
            <a:ext cx="2177280" cy="1146960"/>
            <a:chOff x="5143680" y="2905200"/>
            <a:chExt cx="2177280" cy="1146960"/>
          </a:xfrm>
        </p:grpSpPr>
        <p:sp>
          <p:nvSpPr>
            <p:cNvPr id="1725" name="Google Shape;2184;p28"/>
            <p:cNvSpPr/>
            <p:nvPr/>
          </p:nvSpPr>
          <p:spPr>
            <a:xfrm>
              <a:off x="5143680" y="2905200"/>
              <a:ext cx="2177280" cy="1146960"/>
            </a:xfrm>
            <a:custGeom>
              <a:avLst/>
              <a:gdLst/>
              <a:ahLst/>
              <a:rect l="l" t="t" r="r" b="b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6" name="Google Shape;2185;p28"/>
            <p:cNvSpPr/>
            <p:nvPr/>
          </p:nvSpPr>
          <p:spPr>
            <a:xfrm flipH="1" rot="10800000">
              <a:off x="5973120" y="3259440"/>
              <a:ext cx="168120" cy="120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7" name="Google Shape;2186;p28"/>
            <p:cNvSpPr/>
            <p:nvPr/>
          </p:nvSpPr>
          <p:spPr>
            <a:xfrm>
              <a:off x="5740200" y="3498840"/>
              <a:ext cx="360" cy="113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8" name="Google Shape;2187;p28"/>
            <p:cNvSpPr/>
            <p:nvPr/>
          </p:nvSpPr>
          <p:spPr>
            <a:xfrm flipH="1" rot="10800000">
              <a:off x="5973840" y="3356280"/>
              <a:ext cx="358560" cy="399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9" name="Google Shape;2188;p28"/>
            <p:cNvSpPr/>
            <p:nvPr/>
          </p:nvSpPr>
          <p:spPr>
            <a:xfrm>
              <a:off x="6470640" y="3354120"/>
              <a:ext cx="360" cy="27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0" name="Google Shape;2189;p28"/>
            <p:cNvSpPr/>
            <p:nvPr/>
          </p:nvSpPr>
          <p:spPr>
            <a:xfrm>
              <a:off x="5999040" y="3778200"/>
              <a:ext cx="256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1" name="Google Shape;2190;p28"/>
            <p:cNvSpPr/>
            <p:nvPr/>
          </p:nvSpPr>
          <p:spPr>
            <a:xfrm>
              <a:off x="6754680" y="3765240"/>
              <a:ext cx="240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732" name="Google Shape;2191;p28"/>
            <p:cNvGrpSpPr/>
            <p:nvPr/>
          </p:nvGrpSpPr>
          <p:grpSpPr>
            <a:xfrm>
              <a:off x="6127920" y="3125880"/>
              <a:ext cx="531000" cy="234000"/>
              <a:chOff x="6127920" y="3125880"/>
              <a:chExt cx="531000" cy="234000"/>
            </a:xfrm>
          </p:grpSpPr>
          <p:sp>
            <p:nvSpPr>
              <p:cNvPr id="1733" name="Google Shape;2192;p28"/>
              <p:cNvSpPr/>
              <p:nvPr/>
            </p:nvSpPr>
            <p:spPr>
              <a:xfrm>
                <a:off x="6130080" y="3229560"/>
                <a:ext cx="526680" cy="1303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4" name="Google Shape;2193;p28"/>
              <p:cNvSpPr/>
              <p:nvPr/>
            </p:nvSpPr>
            <p:spPr>
              <a:xfrm>
                <a:off x="6130080" y="3214800"/>
                <a:ext cx="528840" cy="81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5" name="Google Shape;2194;p28"/>
              <p:cNvSpPr/>
              <p:nvPr/>
            </p:nvSpPr>
            <p:spPr>
              <a:xfrm>
                <a:off x="6127920" y="3125880"/>
                <a:ext cx="526680" cy="152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736" name="Google Shape;2195;p28"/>
              <p:cNvGrpSpPr/>
              <p:nvPr/>
            </p:nvGrpSpPr>
            <p:grpSpPr>
              <a:xfrm>
                <a:off x="6233760" y="3165480"/>
                <a:ext cx="297720" cy="70920"/>
                <a:chOff x="6233760" y="3165480"/>
                <a:chExt cx="297720" cy="70920"/>
              </a:xfrm>
            </p:grpSpPr>
            <p:sp>
              <p:nvSpPr>
                <p:cNvPr id="1737" name="Google Shape;2196;p28"/>
                <p:cNvSpPr/>
                <p:nvPr/>
              </p:nvSpPr>
              <p:spPr>
                <a:xfrm>
                  <a:off x="6233760" y="3165480"/>
                  <a:ext cx="297720" cy="709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8" name="Google Shape;2197;p28"/>
                <p:cNvSpPr/>
                <p:nvPr/>
              </p:nvSpPr>
              <p:spPr>
                <a:xfrm>
                  <a:off x="6247080" y="3165480"/>
                  <a:ext cx="270720" cy="709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739" name="Google Shape;2198;p28"/>
              <p:cNvSpPr/>
              <p:nvPr/>
            </p:nvSpPr>
            <p:spPr>
              <a:xfrm>
                <a:off x="6129720" y="3197160"/>
                <a:ext cx="360" cy="103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0" name="Google Shape;2199;p28"/>
              <p:cNvSpPr/>
              <p:nvPr/>
            </p:nvSpPr>
            <p:spPr>
              <a:xfrm>
                <a:off x="6654960" y="3202200"/>
                <a:ext cx="360" cy="101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41" name="Google Shape;2200;p28"/>
            <p:cNvGrpSpPr/>
            <p:nvPr/>
          </p:nvGrpSpPr>
          <p:grpSpPr>
            <a:xfrm>
              <a:off x="6226200" y="3625920"/>
              <a:ext cx="532800" cy="243720"/>
              <a:chOff x="6226200" y="3625920"/>
              <a:chExt cx="532800" cy="243720"/>
            </a:xfrm>
          </p:grpSpPr>
          <p:sp>
            <p:nvSpPr>
              <p:cNvPr id="1742" name="Google Shape;2201;p28"/>
              <p:cNvSpPr/>
              <p:nvPr/>
            </p:nvSpPr>
            <p:spPr>
              <a:xfrm>
                <a:off x="6228360" y="3733920"/>
                <a:ext cx="528480" cy="1357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3" name="Google Shape;2202;p28"/>
              <p:cNvSpPr/>
              <p:nvPr/>
            </p:nvSpPr>
            <p:spPr>
              <a:xfrm>
                <a:off x="6228360" y="3718440"/>
                <a:ext cx="530640" cy="8424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4" name="Google Shape;2203;p28"/>
              <p:cNvSpPr/>
              <p:nvPr/>
            </p:nvSpPr>
            <p:spPr>
              <a:xfrm>
                <a:off x="6226200" y="3625920"/>
                <a:ext cx="528480" cy="158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745" name="Google Shape;2204;p28"/>
              <p:cNvGrpSpPr/>
              <p:nvPr/>
            </p:nvGrpSpPr>
            <p:grpSpPr>
              <a:xfrm>
                <a:off x="6332400" y="3666960"/>
                <a:ext cx="298440" cy="73800"/>
                <a:chOff x="6332400" y="3666960"/>
                <a:chExt cx="298440" cy="73800"/>
              </a:xfrm>
            </p:grpSpPr>
            <p:sp>
              <p:nvSpPr>
                <p:cNvPr id="1746" name="Google Shape;2205;p28"/>
                <p:cNvSpPr/>
                <p:nvPr/>
              </p:nvSpPr>
              <p:spPr>
                <a:xfrm>
                  <a:off x="6332400" y="3666960"/>
                  <a:ext cx="298440" cy="7380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47" name="Google Shape;2206;p28"/>
                <p:cNvSpPr/>
                <p:nvPr/>
              </p:nvSpPr>
              <p:spPr>
                <a:xfrm>
                  <a:off x="6346080" y="3666960"/>
                  <a:ext cx="271440" cy="7380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748" name="Google Shape;2207;p28"/>
              <p:cNvSpPr/>
              <p:nvPr/>
            </p:nvSpPr>
            <p:spPr>
              <a:xfrm>
                <a:off x="6228000" y="3700440"/>
                <a:ext cx="360" cy="107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9" name="Google Shape;2208;p28"/>
              <p:cNvSpPr/>
              <p:nvPr/>
            </p:nvSpPr>
            <p:spPr>
              <a:xfrm>
                <a:off x="6755040" y="3705480"/>
                <a:ext cx="360" cy="105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50" name="Google Shape;2209;p28"/>
            <p:cNvGrpSpPr/>
            <p:nvPr/>
          </p:nvGrpSpPr>
          <p:grpSpPr>
            <a:xfrm>
              <a:off x="5465880" y="3260880"/>
              <a:ext cx="531000" cy="235800"/>
              <a:chOff x="5465880" y="3260880"/>
              <a:chExt cx="531000" cy="235800"/>
            </a:xfrm>
          </p:grpSpPr>
          <p:sp>
            <p:nvSpPr>
              <p:cNvPr id="1751" name="Google Shape;2210;p28"/>
              <p:cNvSpPr/>
              <p:nvPr/>
            </p:nvSpPr>
            <p:spPr>
              <a:xfrm>
                <a:off x="5468040" y="3365280"/>
                <a:ext cx="526680" cy="13140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2" name="Google Shape;2211;p28"/>
              <p:cNvSpPr/>
              <p:nvPr/>
            </p:nvSpPr>
            <p:spPr>
              <a:xfrm>
                <a:off x="5468040" y="3350520"/>
                <a:ext cx="528840" cy="8136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3" name="Google Shape;2212;p28"/>
              <p:cNvSpPr/>
              <p:nvPr/>
            </p:nvSpPr>
            <p:spPr>
              <a:xfrm>
                <a:off x="5465880" y="3260880"/>
                <a:ext cx="526680" cy="1537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754" name="Google Shape;2213;p28"/>
              <p:cNvGrpSpPr/>
              <p:nvPr/>
            </p:nvGrpSpPr>
            <p:grpSpPr>
              <a:xfrm>
                <a:off x="5571720" y="3300480"/>
                <a:ext cx="297720" cy="71640"/>
                <a:chOff x="5571720" y="3300480"/>
                <a:chExt cx="297720" cy="71640"/>
              </a:xfrm>
            </p:grpSpPr>
            <p:sp>
              <p:nvSpPr>
                <p:cNvPr id="1755" name="Google Shape;2214;p28"/>
                <p:cNvSpPr/>
                <p:nvPr/>
              </p:nvSpPr>
              <p:spPr>
                <a:xfrm>
                  <a:off x="5571720" y="3300480"/>
                  <a:ext cx="297720" cy="7164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56" name="Google Shape;2215;p28"/>
                <p:cNvSpPr/>
                <p:nvPr/>
              </p:nvSpPr>
              <p:spPr>
                <a:xfrm>
                  <a:off x="5585040" y="3300480"/>
                  <a:ext cx="270720" cy="7164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757" name="Google Shape;2216;p28"/>
              <p:cNvSpPr/>
              <p:nvPr/>
            </p:nvSpPr>
            <p:spPr>
              <a:xfrm>
                <a:off x="5467680" y="3332880"/>
                <a:ext cx="360" cy="104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8" name="Google Shape;2217;p28"/>
              <p:cNvSpPr/>
              <p:nvPr/>
            </p:nvSpPr>
            <p:spPr>
              <a:xfrm>
                <a:off x="5992920" y="3337560"/>
                <a:ext cx="360" cy="101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759" name="Google Shape;2218;p28"/>
            <p:cNvGrpSpPr/>
            <p:nvPr/>
          </p:nvGrpSpPr>
          <p:grpSpPr>
            <a:xfrm>
              <a:off x="5479920" y="3625920"/>
              <a:ext cx="532800" cy="234000"/>
              <a:chOff x="5479920" y="3625920"/>
              <a:chExt cx="532800" cy="234000"/>
            </a:xfrm>
          </p:grpSpPr>
          <p:sp>
            <p:nvSpPr>
              <p:cNvPr id="1760" name="Google Shape;2219;p28"/>
              <p:cNvSpPr/>
              <p:nvPr/>
            </p:nvSpPr>
            <p:spPr>
              <a:xfrm>
                <a:off x="5482080" y="3729600"/>
                <a:ext cx="528480" cy="1303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1" name="Google Shape;2220;p28"/>
              <p:cNvSpPr/>
              <p:nvPr/>
            </p:nvSpPr>
            <p:spPr>
              <a:xfrm>
                <a:off x="5482080" y="3714840"/>
                <a:ext cx="530640" cy="81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2" name="Google Shape;2221;p28"/>
              <p:cNvSpPr/>
              <p:nvPr/>
            </p:nvSpPr>
            <p:spPr>
              <a:xfrm>
                <a:off x="5479920" y="3625920"/>
                <a:ext cx="528480" cy="152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763" name="Google Shape;2222;p28"/>
              <p:cNvGrpSpPr/>
              <p:nvPr/>
            </p:nvGrpSpPr>
            <p:grpSpPr>
              <a:xfrm>
                <a:off x="5586120" y="3665520"/>
                <a:ext cx="298440" cy="70920"/>
                <a:chOff x="5586120" y="3665520"/>
                <a:chExt cx="298440" cy="70920"/>
              </a:xfrm>
            </p:grpSpPr>
            <p:sp>
              <p:nvSpPr>
                <p:cNvPr id="1764" name="Google Shape;2223;p28"/>
                <p:cNvSpPr/>
                <p:nvPr/>
              </p:nvSpPr>
              <p:spPr>
                <a:xfrm>
                  <a:off x="5586120" y="3665520"/>
                  <a:ext cx="298440" cy="709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65" name="Google Shape;2224;p28"/>
                <p:cNvSpPr/>
                <p:nvPr/>
              </p:nvSpPr>
              <p:spPr>
                <a:xfrm>
                  <a:off x="5599800" y="3665520"/>
                  <a:ext cx="271440" cy="709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766" name="Google Shape;2225;p28"/>
              <p:cNvSpPr/>
              <p:nvPr/>
            </p:nvSpPr>
            <p:spPr>
              <a:xfrm>
                <a:off x="5482080" y="3697560"/>
                <a:ext cx="360" cy="103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7" name="Google Shape;2226;p28"/>
              <p:cNvSpPr/>
              <p:nvPr/>
            </p:nvSpPr>
            <p:spPr>
              <a:xfrm>
                <a:off x="6008760" y="3702240"/>
                <a:ext cx="360" cy="101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68" name="Google Shape;2227;p28"/>
            <p:cNvSpPr/>
            <p:nvPr/>
          </p:nvSpPr>
          <p:spPr>
            <a:xfrm>
              <a:off x="7019640" y="3762360"/>
              <a:ext cx="242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9" name="Google Shape;2228;p28"/>
            <p:cNvSpPr/>
            <p:nvPr/>
          </p:nvSpPr>
          <p:spPr>
            <a:xfrm>
              <a:off x="6717960" y="3156120"/>
              <a:ext cx="5493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770" name="Google Shape;2229;p28"/>
          <p:cNvSpPr/>
          <p:nvPr/>
        </p:nvSpPr>
        <p:spPr>
          <a:xfrm>
            <a:off x="6251400" y="2193840"/>
            <a:ext cx="205560" cy="926280"/>
          </a:xfrm>
          <a:custGeom>
            <a:avLst/>
            <a:gdLst/>
            <a:ahLst/>
            <a:rect l="l" t="t" r="r" b="b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71" name="Google Shape;2230;p28"/>
          <p:cNvGrpSpPr/>
          <p:nvPr/>
        </p:nvGrpSpPr>
        <p:grpSpPr>
          <a:xfrm>
            <a:off x="6210360" y="2355840"/>
            <a:ext cx="2506680" cy="709560"/>
            <a:chOff x="6210360" y="2355840"/>
            <a:chExt cx="2506680" cy="709560"/>
          </a:xfrm>
        </p:grpSpPr>
        <p:sp>
          <p:nvSpPr>
            <p:cNvPr id="1772" name="Google Shape;2231;p28"/>
            <p:cNvSpPr/>
            <p:nvPr/>
          </p:nvSpPr>
          <p:spPr>
            <a:xfrm rot="10800000">
              <a:off x="6210360" y="2376360"/>
              <a:ext cx="1128600" cy="148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3" name="Google Shape;2232;p28"/>
            <p:cNvSpPr/>
            <p:nvPr/>
          </p:nvSpPr>
          <p:spPr>
            <a:xfrm>
              <a:off x="7035120" y="2355840"/>
              <a:ext cx="1681920" cy="70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Sistema de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terminação de 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i="1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modems a cabo </a:t>
              </a:r>
              <a:endParaRPr b="0" lang="pt-BR" sz="1600" spc="-1" strike="noStrike">
                <a:latin typeface="Arial"/>
              </a:endParaRPr>
            </a:p>
          </p:txBody>
        </p:sp>
      </p:grpSp>
      <p:grpSp>
        <p:nvGrpSpPr>
          <p:cNvPr id="1774" name="Google Shape;2233;p28"/>
          <p:cNvGrpSpPr/>
          <p:nvPr/>
        </p:nvGrpSpPr>
        <p:grpSpPr>
          <a:xfrm>
            <a:off x="561240" y="1928880"/>
            <a:ext cx="608760" cy="608760"/>
            <a:chOff x="561240" y="1928880"/>
            <a:chExt cx="608760" cy="608760"/>
          </a:xfrm>
        </p:grpSpPr>
        <p:pic>
          <p:nvPicPr>
            <p:cNvPr id="1775" name="Google Shape;2234;p28" descr="desktop_computer_stylized_medium"/>
            <p:cNvPicPr/>
            <p:nvPr/>
          </p:nvPicPr>
          <p:blipFill>
            <a:blip r:embed="rId12"/>
            <a:stretch/>
          </p:blipFill>
          <p:spPr>
            <a:xfrm flipH="1">
              <a:off x="561240" y="1928880"/>
              <a:ext cx="608760" cy="608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76" name="Google Shape;2235;p28"/>
            <p:cNvSpPr/>
            <p:nvPr/>
          </p:nvSpPr>
          <p:spPr>
            <a:xfrm flipH="1">
              <a:off x="819360" y="1987200"/>
              <a:ext cx="295560" cy="27828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5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Redes de acesso: rede doméstica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8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79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2332D4C-911D-4B4A-B264-F6D7D59E3B8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780" name="Google Shape;2243;p29"/>
          <p:cNvSpPr/>
          <p:nvPr/>
        </p:nvSpPr>
        <p:spPr>
          <a:xfrm>
            <a:off x="888840" y="1263960"/>
            <a:ext cx="5649120" cy="76752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Google Shape;2244;p29"/>
          <p:cNvSpPr/>
          <p:nvPr/>
        </p:nvSpPr>
        <p:spPr>
          <a:xfrm>
            <a:off x="6040440" y="3283200"/>
            <a:ext cx="289656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de/para ponto final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ou central telefônica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82" name="Google Shape;2245;p29"/>
          <p:cNvSpPr/>
          <p:nvPr/>
        </p:nvSpPr>
        <p:spPr>
          <a:xfrm>
            <a:off x="1324080" y="2017800"/>
            <a:ext cx="4780800" cy="266148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83" name="Google Shape;2246;p29"/>
          <p:cNvGrpSpPr/>
          <p:nvPr/>
        </p:nvGrpSpPr>
        <p:grpSpPr>
          <a:xfrm>
            <a:off x="4422240" y="3358440"/>
            <a:ext cx="2999880" cy="360360"/>
            <a:chOff x="4422240" y="3358440"/>
            <a:chExt cx="2999880" cy="360360"/>
          </a:xfrm>
        </p:grpSpPr>
        <p:grpSp>
          <p:nvGrpSpPr>
            <p:cNvPr id="1784" name="Google Shape;2247;p29"/>
            <p:cNvGrpSpPr/>
            <p:nvPr/>
          </p:nvGrpSpPr>
          <p:grpSpPr>
            <a:xfrm>
              <a:off x="4880160" y="3358440"/>
              <a:ext cx="1018440" cy="360360"/>
              <a:chOff x="4880160" y="3358440"/>
              <a:chExt cx="1018440" cy="360360"/>
            </a:xfrm>
          </p:grpSpPr>
          <p:sp>
            <p:nvSpPr>
              <p:cNvPr id="1785" name="Google Shape;2248;p29"/>
              <p:cNvSpPr/>
              <p:nvPr/>
            </p:nvSpPr>
            <p:spPr>
              <a:xfrm>
                <a:off x="4881240" y="3479400"/>
                <a:ext cx="1017360" cy="239400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6" name="Google Shape;2249;p29"/>
              <p:cNvSpPr/>
              <p:nvPr/>
            </p:nvSpPr>
            <p:spPr>
              <a:xfrm>
                <a:off x="4962960" y="3553200"/>
                <a:ext cx="65880" cy="6012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7" name="Google Shape;2250;p29"/>
              <p:cNvSpPr/>
              <p:nvPr/>
            </p:nvSpPr>
            <p:spPr>
              <a:xfrm>
                <a:off x="5049360" y="3553200"/>
                <a:ext cx="64800" cy="60120"/>
              </a:xfrm>
              <a:prstGeom prst="rect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8" name="Google Shape;2251;p29"/>
              <p:cNvSpPr/>
              <p:nvPr/>
            </p:nvSpPr>
            <p:spPr>
              <a:xfrm>
                <a:off x="5135760" y="3551040"/>
                <a:ext cx="64800" cy="5796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9" name="Google Shape;2252;p29"/>
              <p:cNvSpPr/>
              <p:nvPr/>
            </p:nvSpPr>
            <p:spPr>
              <a:xfrm>
                <a:off x="5222520" y="3551040"/>
                <a:ext cx="64800" cy="57960"/>
              </a:xfrm>
              <a:prstGeom prst="rect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0" name="Google Shape;2253;p29"/>
              <p:cNvSpPr/>
              <p:nvPr/>
            </p:nvSpPr>
            <p:spPr>
              <a:xfrm flipH="1" rot="10800000">
                <a:off x="4879800" y="3358440"/>
                <a:ext cx="1003320" cy="116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91" name="Google Shape;2254;p29"/>
            <p:cNvSpPr/>
            <p:nvPr/>
          </p:nvSpPr>
          <p:spPr>
            <a:xfrm flipH="1">
              <a:off x="5893560" y="3594240"/>
              <a:ext cx="1528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2" name="Google Shape;2255;p29"/>
            <p:cNvSpPr/>
            <p:nvPr/>
          </p:nvSpPr>
          <p:spPr>
            <a:xfrm flipH="1">
              <a:off x="4421880" y="3598920"/>
              <a:ext cx="456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93" name="Google Shape;2256;p29"/>
          <p:cNvGrpSpPr/>
          <p:nvPr/>
        </p:nvGrpSpPr>
        <p:grpSpPr>
          <a:xfrm>
            <a:off x="3408480" y="3332160"/>
            <a:ext cx="1064520" cy="455040"/>
            <a:chOff x="3408480" y="3332160"/>
            <a:chExt cx="1064520" cy="455040"/>
          </a:xfrm>
        </p:grpSpPr>
        <p:sp>
          <p:nvSpPr>
            <p:cNvPr id="1794" name="Google Shape;2257;p29"/>
            <p:cNvSpPr/>
            <p:nvPr/>
          </p:nvSpPr>
          <p:spPr>
            <a:xfrm>
              <a:off x="3410280" y="3531960"/>
              <a:ext cx="1056960" cy="2552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5" name="Google Shape;2258;p29"/>
            <p:cNvSpPr/>
            <p:nvPr/>
          </p:nvSpPr>
          <p:spPr>
            <a:xfrm>
              <a:off x="3410280" y="3506040"/>
              <a:ext cx="1062720" cy="15444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6" name="Google Shape;2259;p29"/>
            <p:cNvSpPr/>
            <p:nvPr/>
          </p:nvSpPr>
          <p:spPr>
            <a:xfrm>
              <a:off x="3408480" y="3332160"/>
              <a:ext cx="1056960" cy="29772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797" name="Google Shape;2260;p29"/>
            <p:cNvGrpSpPr/>
            <p:nvPr/>
          </p:nvGrpSpPr>
          <p:grpSpPr>
            <a:xfrm>
              <a:off x="3623400" y="3407400"/>
              <a:ext cx="594360" cy="140040"/>
              <a:chOff x="3623400" y="3407400"/>
              <a:chExt cx="594360" cy="140040"/>
            </a:xfrm>
          </p:grpSpPr>
          <p:sp>
            <p:nvSpPr>
              <p:cNvPr id="1798" name="Google Shape;2261;p29"/>
              <p:cNvSpPr/>
              <p:nvPr/>
            </p:nvSpPr>
            <p:spPr>
              <a:xfrm>
                <a:off x="3623400" y="3407400"/>
                <a:ext cx="594360" cy="1400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99" name="Google Shape;2262;p29"/>
              <p:cNvSpPr/>
              <p:nvPr/>
            </p:nvSpPr>
            <p:spPr>
              <a:xfrm>
                <a:off x="3650040" y="3407400"/>
                <a:ext cx="540360" cy="1400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00" name="Google Shape;2263;p29"/>
            <p:cNvSpPr/>
            <p:nvPr/>
          </p:nvSpPr>
          <p:spPr>
            <a:xfrm>
              <a:off x="3409920" y="3475440"/>
              <a:ext cx="360" cy="19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1" name="Google Shape;2264;p29"/>
            <p:cNvSpPr/>
            <p:nvPr/>
          </p:nvSpPr>
          <p:spPr>
            <a:xfrm>
              <a:off x="4465800" y="3480120"/>
              <a:ext cx="360" cy="19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2" name="Google Shape;2265;p29"/>
          <p:cNvSpPr/>
          <p:nvPr/>
        </p:nvSpPr>
        <p:spPr>
          <a:xfrm flipH="1">
            <a:off x="2569320" y="3568680"/>
            <a:ext cx="821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03" name="Google Shape;2266;p29"/>
          <p:cNvGrpSpPr/>
          <p:nvPr/>
        </p:nvGrpSpPr>
        <p:grpSpPr>
          <a:xfrm>
            <a:off x="1949400" y="2989440"/>
            <a:ext cx="1067760" cy="819720"/>
            <a:chOff x="1949400" y="2989440"/>
            <a:chExt cx="1067760" cy="819720"/>
          </a:xfrm>
        </p:grpSpPr>
        <p:pic>
          <p:nvPicPr>
            <p:cNvPr id="1804" name="Google Shape;2267;p29" descr="access_point_stylized_small"/>
            <p:cNvPicPr/>
            <p:nvPr/>
          </p:nvPicPr>
          <p:blipFill>
            <a:blip r:embed="rId1"/>
            <a:stretch/>
          </p:blipFill>
          <p:spPr>
            <a:xfrm>
              <a:off x="2010600" y="3095640"/>
              <a:ext cx="780120" cy="71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5" name="Google Shape;2268;p29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1949400" y="2989440"/>
              <a:ext cx="1067760" cy="24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06" name="Google Shape;2269;p29"/>
          <p:cNvSpPr/>
          <p:nvPr/>
        </p:nvSpPr>
        <p:spPr>
          <a:xfrm flipH="1" rot="10800000">
            <a:off x="3890160" y="2872080"/>
            <a:ext cx="360" cy="46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07" name="Google Shape;2270;p29"/>
          <p:cNvGrpSpPr/>
          <p:nvPr/>
        </p:nvGrpSpPr>
        <p:grpSpPr>
          <a:xfrm>
            <a:off x="5460840" y="3808440"/>
            <a:ext cx="2526480" cy="1263240"/>
            <a:chOff x="5460840" y="3808440"/>
            <a:chExt cx="2526480" cy="1263240"/>
          </a:xfrm>
        </p:grpSpPr>
        <p:sp>
          <p:nvSpPr>
            <p:cNvPr id="1808" name="Google Shape;2271;p29"/>
            <p:cNvSpPr/>
            <p:nvPr/>
          </p:nvSpPr>
          <p:spPr>
            <a:xfrm>
              <a:off x="5460840" y="4762800"/>
              <a:ext cx="2526480" cy="30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modem a cabo ou DSL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09" name="Google Shape;2272;p29"/>
            <p:cNvSpPr/>
            <p:nvPr/>
          </p:nvSpPr>
          <p:spPr>
            <a:xfrm>
              <a:off x="5609880" y="3808440"/>
              <a:ext cx="360" cy="936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10" name="Google Shape;2273;p29"/>
          <p:cNvGrpSpPr/>
          <p:nvPr/>
        </p:nvGrpSpPr>
        <p:grpSpPr>
          <a:xfrm>
            <a:off x="4195800" y="3800520"/>
            <a:ext cx="2593080" cy="1775880"/>
            <a:chOff x="4195800" y="3800520"/>
            <a:chExt cx="2593080" cy="1775880"/>
          </a:xfrm>
        </p:grpSpPr>
        <p:sp>
          <p:nvSpPr>
            <p:cNvPr id="1811" name="Google Shape;2274;p29"/>
            <p:cNvSpPr/>
            <p:nvPr/>
          </p:nvSpPr>
          <p:spPr>
            <a:xfrm>
              <a:off x="4195800" y="5267520"/>
              <a:ext cx="2593080" cy="30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rotador, firewall, NAT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12" name="Google Shape;2275;p29"/>
            <p:cNvSpPr/>
            <p:nvPr/>
          </p:nvSpPr>
          <p:spPr>
            <a:xfrm>
              <a:off x="4333680" y="3800520"/>
              <a:ext cx="360" cy="1488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13" name="Google Shape;2276;p29"/>
          <p:cNvGrpSpPr/>
          <p:nvPr/>
        </p:nvGrpSpPr>
        <p:grpSpPr>
          <a:xfrm>
            <a:off x="3740040" y="4681440"/>
            <a:ext cx="3469680" cy="1389600"/>
            <a:chOff x="3740040" y="4681440"/>
            <a:chExt cx="3469680" cy="1389600"/>
          </a:xfrm>
        </p:grpSpPr>
        <p:sp>
          <p:nvSpPr>
            <p:cNvPr id="1814" name="Google Shape;2277;p29"/>
            <p:cNvSpPr/>
            <p:nvPr/>
          </p:nvSpPr>
          <p:spPr>
            <a:xfrm>
              <a:off x="3743280" y="4681440"/>
              <a:ext cx="360" cy="107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5" name="Google Shape;2278;p29"/>
            <p:cNvSpPr/>
            <p:nvPr/>
          </p:nvSpPr>
          <p:spPr>
            <a:xfrm>
              <a:off x="3740040" y="5762160"/>
              <a:ext cx="3469680" cy="308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Ethernet cabeada (100 Mbps)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1816" name="Google Shape;2279;p29"/>
          <p:cNvGrpSpPr/>
          <p:nvPr/>
        </p:nvGrpSpPr>
        <p:grpSpPr>
          <a:xfrm>
            <a:off x="404640" y="3830760"/>
            <a:ext cx="2120040" cy="2041200"/>
            <a:chOff x="404640" y="3830760"/>
            <a:chExt cx="2120040" cy="2041200"/>
          </a:xfrm>
        </p:grpSpPr>
        <p:sp>
          <p:nvSpPr>
            <p:cNvPr id="1817" name="Google Shape;2280;p29"/>
            <p:cNvSpPr/>
            <p:nvPr/>
          </p:nvSpPr>
          <p:spPr>
            <a:xfrm>
              <a:off x="2293560" y="3830760"/>
              <a:ext cx="360" cy="1488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8" name="Google Shape;2281;p29"/>
            <p:cNvSpPr/>
            <p:nvPr/>
          </p:nvSpPr>
          <p:spPr>
            <a:xfrm>
              <a:off x="404640" y="5343840"/>
              <a:ext cx="21200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ponto de acesso</a:t>
              </a:r>
              <a:endParaRPr b="0" lang="pt-BR" sz="1800" spc="-1" strike="noStrike">
                <a:latin typeface="Arial"/>
              </a:endParaRPr>
            </a:p>
            <a:p>
              <a:pPr algn="r">
                <a:lnSpc>
                  <a:spcPct val="8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sem fio (54 Mbps)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819" name="Google Shape;2282;p29"/>
          <p:cNvSpPr/>
          <p:nvPr/>
        </p:nvSpPr>
        <p:spPr>
          <a:xfrm>
            <a:off x="770400" y="1408320"/>
            <a:ext cx="14990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dispositivos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sem fio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820" name="Google Shape;2283;p29"/>
          <p:cNvGrpSpPr/>
          <p:nvPr/>
        </p:nvGrpSpPr>
        <p:grpSpPr>
          <a:xfrm>
            <a:off x="1519200" y="2059200"/>
            <a:ext cx="732600" cy="758160"/>
            <a:chOff x="1519200" y="2059200"/>
            <a:chExt cx="732600" cy="758160"/>
          </a:xfrm>
        </p:grpSpPr>
        <p:pic>
          <p:nvPicPr>
            <p:cNvPr id="1821" name="Google Shape;2284;p29" descr="iphone_stylized_small"/>
            <p:cNvPicPr/>
            <p:nvPr/>
          </p:nvPicPr>
          <p:blipFill>
            <a:blip r:embed="rId3"/>
            <a:stretch/>
          </p:blipFill>
          <p:spPr>
            <a:xfrm>
              <a:off x="1800360" y="2171880"/>
              <a:ext cx="240480" cy="64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22" name="Google Shape;2285;p29" descr="antenna_radiation_stylized"/>
            <p:cNvPicPr/>
            <p:nvPr/>
          </p:nvPicPr>
          <p:blipFill>
            <a:blip r:embed="rId4"/>
            <a:stretch/>
          </p:blipFill>
          <p:spPr>
            <a:xfrm>
              <a:off x="1519200" y="2059200"/>
              <a:ext cx="732600" cy="173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23" name="Google Shape;2286;p29"/>
          <p:cNvSpPr/>
          <p:nvPr/>
        </p:nvSpPr>
        <p:spPr>
          <a:xfrm>
            <a:off x="3814560" y="3784680"/>
            <a:ext cx="12240" cy="2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Google Shape;2287;p29"/>
          <p:cNvSpPr/>
          <p:nvPr/>
        </p:nvSpPr>
        <p:spPr>
          <a:xfrm>
            <a:off x="1415880" y="2907000"/>
            <a:ext cx="3358440" cy="1050120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25" name="Google Shape;2288;p29"/>
          <p:cNvGrpSpPr/>
          <p:nvPr/>
        </p:nvGrpSpPr>
        <p:grpSpPr>
          <a:xfrm>
            <a:off x="51120" y="3637440"/>
            <a:ext cx="1840320" cy="918720"/>
            <a:chOff x="51120" y="3637440"/>
            <a:chExt cx="1840320" cy="918720"/>
          </a:xfrm>
        </p:grpSpPr>
        <p:sp>
          <p:nvSpPr>
            <p:cNvPr id="1826" name="Google Shape;2289;p29"/>
            <p:cNvSpPr/>
            <p:nvPr/>
          </p:nvSpPr>
          <p:spPr>
            <a:xfrm>
              <a:off x="51120" y="3846600"/>
              <a:ext cx="1840320" cy="709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frequentemente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combinados numa</a:t>
              </a:r>
              <a:endParaRPr b="0" lang="pt-BR" sz="1600" spc="-1" strike="noStrike">
                <a:latin typeface="Arial"/>
              </a:endParaRPr>
            </a:p>
            <a:p>
              <a:pPr algn="r">
                <a:lnSpc>
                  <a:spcPct val="85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mesma caixa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827" name="Google Shape;2290;p29"/>
            <p:cNvSpPr/>
            <p:nvPr/>
          </p:nvSpPr>
          <p:spPr>
            <a:xfrm flipH="1" rot="10800000">
              <a:off x="1071000" y="3637440"/>
              <a:ext cx="377640" cy="27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28" name="Google Shape;2291;p29"/>
          <p:cNvGrpSpPr/>
          <p:nvPr/>
        </p:nvGrpSpPr>
        <p:grpSpPr>
          <a:xfrm>
            <a:off x="2514600" y="1671840"/>
            <a:ext cx="953280" cy="1038240"/>
            <a:chOff x="2514600" y="1671840"/>
            <a:chExt cx="953280" cy="1038240"/>
          </a:xfrm>
        </p:grpSpPr>
        <p:pic>
          <p:nvPicPr>
            <p:cNvPr id="1829" name="Google Shape;2292;p29" descr="antenna_stylized"/>
            <p:cNvPicPr/>
            <p:nvPr/>
          </p:nvPicPr>
          <p:blipFill>
            <a:blip r:embed="rId5"/>
            <a:stretch/>
          </p:blipFill>
          <p:spPr>
            <a:xfrm>
              <a:off x="2514600" y="1671840"/>
              <a:ext cx="945720" cy="562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30" name="Google Shape;2293;p29" descr="laptop_keyboard"/>
            <p:cNvPicPr/>
            <p:nvPr/>
          </p:nvPicPr>
          <p:blipFill>
            <a:blip r:embed="rId6"/>
            <a:stretch/>
          </p:blipFill>
          <p:spPr>
            <a:xfrm flipH="1" rot="109200">
              <a:off x="2560320" y="2297160"/>
              <a:ext cx="779040" cy="400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31" name="Google Shape;2294;p29"/>
            <p:cNvSpPr/>
            <p:nvPr/>
          </p:nvSpPr>
          <p:spPr>
            <a:xfrm>
              <a:off x="2818800" y="1907640"/>
              <a:ext cx="626760" cy="52344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32" name="Google Shape;2295;p29" descr="screen"/>
            <p:cNvPicPr/>
            <p:nvPr/>
          </p:nvPicPr>
          <p:blipFill>
            <a:blip r:embed="rId7"/>
            <a:stretch/>
          </p:blipFill>
          <p:spPr>
            <a:xfrm>
              <a:off x="2849760" y="1920960"/>
              <a:ext cx="569520" cy="476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33" name="Google Shape;2296;p29"/>
            <p:cNvSpPr/>
            <p:nvPr/>
          </p:nvSpPr>
          <p:spPr>
            <a:xfrm>
              <a:off x="2932920" y="1892160"/>
              <a:ext cx="531000" cy="9684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4" name="Google Shape;2297;p29"/>
            <p:cNvSpPr/>
            <p:nvPr/>
          </p:nvSpPr>
          <p:spPr>
            <a:xfrm>
              <a:off x="2813400" y="1891440"/>
              <a:ext cx="146880" cy="40536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5" name="Google Shape;2298;p29"/>
            <p:cNvSpPr/>
            <p:nvPr/>
          </p:nvSpPr>
          <p:spPr>
            <a:xfrm>
              <a:off x="3301920" y="1963800"/>
              <a:ext cx="158400" cy="46800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6" name="Google Shape;2299;p29"/>
            <p:cNvSpPr/>
            <p:nvPr/>
          </p:nvSpPr>
          <p:spPr>
            <a:xfrm>
              <a:off x="2811600" y="2276640"/>
              <a:ext cx="582840" cy="15732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7" name="Google Shape;2300;p29"/>
            <p:cNvSpPr/>
            <p:nvPr/>
          </p:nvSpPr>
          <p:spPr>
            <a:xfrm>
              <a:off x="3319560" y="1967760"/>
              <a:ext cx="148320" cy="46980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8" name="Google Shape;2301;p29"/>
            <p:cNvSpPr/>
            <p:nvPr/>
          </p:nvSpPr>
          <p:spPr>
            <a:xfrm>
              <a:off x="2812320" y="2297880"/>
              <a:ext cx="518040" cy="15552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839" name="Google Shape;2302;p29"/>
            <p:cNvGrpSpPr/>
            <p:nvPr/>
          </p:nvGrpSpPr>
          <p:grpSpPr>
            <a:xfrm>
              <a:off x="2803680" y="2464560"/>
              <a:ext cx="175320" cy="92160"/>
              <a:chOff x="2803680" y="2464560"/>
              <a:chExt cx="175320" cy="92160"/>
            </a:xfrm>
          </p:grpSpPr>
          <p:sp>
            <p:nvSpPr>
              <p:cNvPr id="1840" name="Google Shape;2303;p29"/>
              <p:cNvSpPr/>
              <p:nvPr/>
            </p:nvSpPr>
            <p:spPr>
              <a:xfrm>
                <a:off x="2803680" y="2464560"/>
                <a:ext cx="175320" cy="9216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1" name="Google Shape;2304;p29"/>
              <p:cNvSpPr/>
              <p:nvPr/>
            </p:nvSpPr>
            <p:spPr>
              <a:xfrm>
                <a:off x="2806920" y="2466720"/>
                <a:ext cx="169200" cy="8748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2" name="Google Shape;2305;p29"/>
              <p:cNvSpPr/>
              <p:nvPr/>
            </p:nvSpPr>
            <p:spPr>
              <a:xfrm>
                <a:off x="2819520" y="2500920"/>
                <a:ext cx="59760" cy="2772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3" name="Google Shape;2306;p29"/>
              <p:cNvSpPr/>
              <p:nvPr/>
            </p:nvSpPr>
            <p:spPr>
              <a:xfrm>
                <a:off x="2817360" y="2513880"/>
                <a:ext cx="44640" cy="172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4" name="Google Shape;2307;p29"/>
              <p:cNvSpPr/>
              <p:nvPr/>
            </p:nvSpPr>
            <p:spPr>
              <a:xfrm>
                <a:off x="2869200" y="2518920"/>
                <a:ext cx="59760" cy="2808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45" name="Google Shape;2308;p29"/>
              <p:cNvSpPr/>
              <p:nvPr/>
            </p:nvSpPr>
            <p:spPr>
              <a:xfrm>
                <a:off x="2867040" y="2532600"/>
                <a:ext cx="44640" cy="172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46" name="Google Shape;2309;p29"/>
            <p:cNvSpPr/>
            <p:nvPr/>
          </p:nvSpPr>
          <p:spPr>
            <a:xfrm>
              <a:off x="3105000" y="2478600"/>
              <a:ext cx="212400" cy="20304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7" name="Google Shape;2310;p29"/>
            <p:cNvSpPr/>
            <p:nvPr/>
          </p:nvSpPr>
          <p:spPr>
            <a:xfrm>
              <a:off x="2560680" y="2494800"/>
              <a:ext cx="545040" cy="18504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8" name="Google Shape;2311;p29"/>
            <p:cNvSpPr/>
            <p:nvPr/>
          </p:nvSpPr>
          <p:spPr>
            <a:xfrm>
              <a:off x="2561040" y="2460600"/>
              <a:ext cx="5040" cy="370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9" name="Google Shape;2312;p29"/>
            <p:cNvSpPr/>
            <p:nvPr/>
          </p:nvSpPr>
          <p:spPr>
            <a:xfrm>
              <a:off x="2561400" y="2307240"/>
              <a:ext cx="252720" cy="15516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0" name="Google Shape;2313;p29"/>
            <p:cNvSpPr/>
            <p:nvPr/>
          </p:nvSpPr>
          <p:spPr>
            <a:xfrm>
              <a:off x="2578320" y="2468520"/>
              <a:ext cx="516960" cy="1782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1" name="Google Shape;2314;p29"/>
            <p:cNvSpPr/>
            <p:nvPr/>
          </p:nvSpPr>
          <p:spPr>
            <a:xfrm flipH="1" rot="10800000">
              <a:off x="3094920" y="2455560"/>
              <a:ext cx="210600" cy="1843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52" name="Google Shape;2315;p29"/>
          <p:cNvGrpSpPr/>
          <p:nvPr/>
        </p:nvGrpSpPr>
        <p:grpSpPr>
          <a:xfrm>
            <a:off x="3285360" y="2136960"/>
            <a:ext cx="1123200" cy="861120"/>
            <a:chOff x="3285360" y="2136960"/>
            <a:chExt cx="1123200" cy="861120"/>
          </a:xfrm>
        </p:grpSpPr>
        <p:pic>
          <p:nvPicPr>
            <p:cNvPr id="1853" name="Google Shape;2316;p29" descr="desktop_computer_stylized_medium"/>
            <p:cNvPicPr/>
            <p:nvPr/>
          </p:nvPicPr>
          <p:blipFill>
            <a:blip r:embed="rId8"/>
            <a:stretch/>
          </p:blipFill>
          <p:spPr>
            <a:xfrm flipH="1">
              <a:off x="3285360" y="2136960"/>
              <a:ext cx="1123200" cy="861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54" name="Google Shape;2317;p29"/>
            <p:cNvSpPr/>
            <p:nvPr/>
          </p:nvSpPr>
          <p:spPr>
            <a:xfrm flipH="1">
              <a:off x="3762720" y="2219760"/>
              <a:ext cx="545760" cy="3938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55" name="Google Shape;2318;p29"/>
          <p:cNvGrpSpPr/>
          <p:nvPr/>
        </p:nvGrpSpPr>
        <p:grpSpPr>
          <a:xfrm>
            <a:off x="3226680" y="3943440"/>
            <a:ext cx="848520" cy="712080"/>
            <a:chOff x="3226680" y="3943440"/>
            <a:chExt cx="848520" cy="712080"/>
          </a:xfrm>
        </p:grpSpPr>
        <p:pic>
          <p:nvPicPr>
            <p:cNvPr id="1856" name="Google Shape;2319;p29" descr="desktop_computer_stylized_medium"/>
            <p:cNvPicPr/>
            <p:nvPr/>
          </p:nvPicPr>
          <p:blipFill>
            <a:blip r:embed="rId9"/>
            <a:stretch/>
          </p:blipFill>
          <p:spPr>
            <a:xfrm flipH="1">
              <a:off x="3226680" y="3943440"/>
              <a:ext cx="848520" cy="712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57" name="Google Shape;2320;p29"/>
            <p:cNvSpPr/>
            <p:nvPr/>
          </p:nvSpPr>
          <p:spPr>
            <a:xfrm flipH="1">
              <a:off x="3587040" y="4011840"/>
              <a:ext cx="412200" cy="32580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9208687-74C0-45FD-926B-B690D54C77E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title"/>
          </p:nvPr>
        </p:nvSpPr>
        <p:spPr>
          <a:xfrm>
            <a:off x="304920" y="228600"/>
            <a:ext cx="838116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 que é a Internet: visão dos componentes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1828800" y="1390680"/>
            <a:ext cx="34318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9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milhões de dispositivos de computação conectados: </a:t>
            </a: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hospedeiros (</a:t>
            </a: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hosts</a:t>
            </a: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) = sistemas finais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2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6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rodando </a:t>
            </a:r>
            <a:r>
              <a:rPr b="0" i="1" lang="en-US" sz="16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aplicações de rede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enlaces (links) de comunicação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fibra, cobre, rádio, satélite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Taxa de transmissão = largura de banda (</a:t>
            </a:r>
            <a:r>
              <a:rPr b="0" i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bandwidth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Roteadores (comutadores de pacotes):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encaminham pacotes (pedaços de dados)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20"/>
              </a:spcBef>
              <a:buClr>
                <a:srgbClr val="3333cc"/>
              </a:buClr>
              <a:buFont typeface="Arial"/>
              <a:buChar char=""/>
            </a:pPr>
            <a:r>
              <a:rPr b="0" i="1" lang="en-US" sz="16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Roteadores</a:t>
            </a:r>
            <a:r>
              <a:rPr b="0" lang="en-US" sz="16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e </a:t>
            </a:r>
            <a:r>
              <a:rPr b="0" i="1" lang="en-US" sz="16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switches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Google Shape;654;p3" descr="redes.png"/>
          <p:cNvPicPr/>
          <p:nvPr/>
        </p:nvPicPr>
        <p:blipFill>
          <a:blip r:embed="rId1"/>
          <a:stretch/>
        </p:blipFill>
        <p:spPr>
          <a:xfrm>
            <a:off x="5446080" y="1263600"/>
            <a:ext cx="3467520" cy="4510080"/>
          </a:xfrm>
          <a:prstGeom prst="rect">
            <a:avLst/>
          </a:prstGeom>
          <a:ln w="0">
            <a:noFill/>
          </a:ln>
        </p:spPr>
      </p:pic>
      <p:grpSp>
        <p:nvGrpSpPr>
          <p:cNvPr id="317" name="Google Shape;655;p3"/>
          <p:cNvGrpSpPr/>
          <p:nvPr/>
        </p:nvGrpSpPr>
        <p:grpSpPr>
          <a:xfrm>
            <a:off x="333360" y="1322280"/>
            <a:ext cx="1551960" cy="1621800"/>
            <a:chOff x="333360" y="1322280"/>
            <a:chExt cx="1551960" cy="1621800"/>
          </a:xfrm>
        </p:grpSpPr>
        <p:sp>
          <p:nvSpPr>
            <p:cNvPr id="318" name="Google Shape;656;p3"/>
            <p:cNvSpPr/>
            <p:nvPr/>
          </p:nvSpPr>
          <p:spPr>
            <a:xfrm>
              <a:off x="762840" y="2646360"/>
              <a:ext cx="112248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75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smartphone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19" name="Google Shape;657;p3"/>
            <p:cNvSpPr/>
            <p:nvPr/>
          </p:nvSpPr>
          <p:spPr>
            <a:xfrm>
              <a:off x="774720" y="1384200"/>
              <a:ext cx="4276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PC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20" name="Google Shape;658;p3"/>
            <p:cNvSpPr/>
            <p:nvPr/>
          </p:nvSpPr>
          <p:spPr>
            <a:xfrm>
              <a:off x="776520" y="1739880"/>
              <a:ext cx="8161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servidor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21" name="Google Shape;659;p3"/>
            <p:cNvSpPr/>
            <p:nvPr/>
          </p:nvSpPr>
          <p:spPr>
            <a:xfrm>
              <a:off x="784440" y="2206800"/>
              <a:ext cx="77652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75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Laptop 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75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sem fio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322" name="Google Shape;660;p3"/>
            <p:cNvGrpSpPr/>
            <p:nvPr/>
          </p:nvGrpSpPr>
          <p:grpSpPr>
            <a:xfrm>
              <a:off x="388080" y="1322280"/>
              <a:ext cx="413640" cy="372240"/>
              <a:chOff x="388080" y="1322280"/>
              <a:chExt cx="413640" cy="372240"/>
            </a:xfrm>
          </p:grpSpPr>
          <p:pic>
            <p:nvPicPr>
              <p:cNvPr id="323" name="Google Shape;661;p3" descr="desktop_computer_stylized_medium"/>
              <p:cNvPicPr/>
              <p:nvPr/>
            </p:nvPicPr>
            <p:blipFill>
              <a:blip r:embed="rId2"/>
              <a:stretch/>
            </p:blipFill>
            <p:spPr>
              <a:xfrm flipH="1">
                <a:off x="388080" y="1322280"/>
                <a:ext cx="413640" cy="3722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24" name="Google Shape;662;p3"/>
              <p:cNvSpPr/>
              <p:nvPr/>
            </p:nvSpPr>
            <p:spPr>
              <a:xfrm flipH="1">
                <a:off x="563400" y="1358280"/>
                <a:ext cx="194760" cy="17028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25" name="Google Shape;663;p3"/>
            <p:cNvGrpSpPr/>
            <p:nvPr/>
          </p:nvGrpSpPr>
          <p:grpSpPr>
            <a:xfrm>
              <a:off x="473040" y="2670120"/>
              <a:ext cx="370800" cy="273960"/>
              <a:chOff x="473040" y="2670120"/>
              <a:chExt cx="370800" cy="273960"/>
            </a:xfrm>
          </p:grpSpPr>
          <p:pic>
            <p:nvPicPr>
              <p:cNvPr id="326" name="Google Shape;664;p3" descr="iphone_stylized_small"/>
              <p:cNvPicPr/>
              <p:nvPr/>
            </p:nvPicPr>
            <p:blipFill>
              <a:blip r:embed="rId3"/>
              <a:stretch/>
            </p:blipFill>
            <p:spPr>
              <a:xfrm>
                <a:off x="615240" y="2710800"/>
                <a:ext cx="121320" cy="2332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27" name="Google Shape;665;p3" descr="antenna_radiation_stylized"/>
              <p:cNvPicPr/>
              <p:nvPr/>
            </p:nvPicPr>
            <p:blipFill>
              <a:blip r:embed="rId4"/>
              <a:stretch/>
            </p:blipFill>
            <p:spPr>
              <a:xfrm>
                <a:off x="473040" y="2670120"/>
                <a:ext cx="370800" cy="626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28" name="Google Shape;666;p3"/>
            <p:cNvGrpSpPr/>
            <p:nvPr/>
          </p:nvGrpSpPr>
          <p:grpSpPr>
            <a:xfrm>
              <a:off x="333360" y="2171880"/>
              <a:ext cx="477000" cy="380160"/>
              <a:chOff x="333360" y="2171880"/>
              <a:chExt cx="477000" cy="380160"/>
            </a:xfrm>
          </p:grpSpPr>
          <p:pic>
            <p:nvPicPr>
              <p:cNvPr id="329" name="Google Shape;667;p3" descr="antenna_stylized"/>
              <p:cNvPicPr/>
              <p:nvPr/>
            </p:nvPicPr>
            <p:blipFill>
              <a:blip r:embed="rId5"/>
              <a:stretch/>
            </p:blipFill>
            <p:spPr>
              <a:xfrm>
                <a:off x="333360" y="2171880"/>
                <a:ext cx="473400" cy="2048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30" name="Google Shape;668;p3" descr="laptop_keyboard"/>
              <p:cNvPicPr/>
              <p:nvPr/>
            </p:nvPicPr>
            <p:blipFill>
              <a:blip r:embed="rId6"/>
              <a:stretch/>
            </p:blipFill>
            <p:spPr>
              <a:xfrm flipH="1" rot="109200">
                <a:off x="357120" y="2400120"/>
                <a:ext cx="389880" cy="1458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31" name="Google Shape;669;p3"/>
              <p:cNvSpPr/>
              <p:nvPr/>
            </p:nvSpPr>
            <p:spPr>
              <a:xfrm>
                <a:off x="485640" y="2257560"/>
                <a:ext cx="313560" cy="190440"/>
              </a:xfrm>
              <a:custGeom>
                <a:avLst/>
                <a:gdLst/>
                <a:ahLst/>
                <a:rect l="l" t="t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332" name="Google Shape;670;p3" descr="screen"/>
              <p:cNvPicPr/>
              <p:nvPr/>
            </p:nvPicPr>
            <p:blipFill>
              <a:blip r:embed="rId7"/>
              <a:stretch/>
            </p:blipFill>
            <p:spPr>
              <a:xfrm>
                <a:off x="501120" y="2262600"/>
                <a:ext cx="284760" cy="1731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33" name="Google Shape;671;p3"/>
              <p:cNvSpPr/>
              <p:nvPr/>
            </p:nvSpPr>
            <p:spPr>
              <a:xfrm>
                <a:off x="542880" y="2252160"/>
                <a:ext cx="265680" cy="34920"/>
              </a:xfrm>
              <a:custGeom>
                <a:avLst/>
                <a:gdLst/>
                <a:ahLst/>
                <a:rect l="l" t="t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Google Shape;672;p3"/>
              <p:cNvSpPr/>
              <p:nvPr/>
            </p:nvSpPr>
            <p:spPr>
              <a:xfrm>
                <a:off x="483120" y="2251800"/>
                <a:ext cx="73080" cy="147240"/>
              </a:xfrm>
              <a:custGeom>
                <a:avLst/>
                <a:gdLst/>
                <a:ahLst/>
                <a:rect l="l" t="t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Google Shape;673;p3"/>
              <p:cNvSpPr/>
              <p:nvPr/>
            </p:nvSpPr>
            <p:spPr>
              <a:xfrm>
                <a:off x="727560" y="2278440"/>
                <a:ext cx="78840" cy="170280"/>
              </a:xfrm>
              <a:custGeom>
                <a:avLst/>
                <a:gdLst/>
                <a:ahLst/>
                <a:rect l="l" t="t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" name="Google Shape;674;p3"/>
              <p:cNvSpPr/>
              <p:nvPr/>
            </p:nvSpPr>
            <p:spPr>
              <a:xfrm>
                <a:off x="482040" y="2392200"/>
                <a:ext cx="291600" cy="56880"/>
              </a:xfrm>
              <a:custGeom>
                <a:avLst/>
                <a:gdLst/>
                <a:ahLst/>
                <a:rect l="l" t="t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Google Shape;675;p3"/>
              <p:cNvSpPr/>
              <p:nvPr/>
            </p:nvSpPr>
            <p:spPr>
              <a:xfrm>
                <a:off x="736560" y="2279880"/>
                <a:ext cx="73800" cy="171000"/>
              </a:xfrm>
              <a:custGeom>
                <a:avLst/>
                <a:gdLst/>
                <a:ahLst/>
                <a:rect l="l" t="t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Google Shape;676;p3"/>
              <p:cNvSpPr/>
              <p:nvPr/>
            </p:nvSpPr>
            <p:spPr>
              <a:xfrm>
                <a:off x="482400" y="2400120"/>
                <a:ext cx="259200" cy="56160"/>
              </a:xfrm>
              <a:custGeom>
                <a:avLst/>
                <a:gdLst/>
                <a:ahLst/>
                <a:rect l="l" t="t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39" name="Google Shape;677;p3"/>
              <p:cNvGrpSpPr/>
              <p:nvPr/>
            </p:nvGrpSpPr>
            <p:grpSpPr>
              <a:xfrm>
                <a:off x="478080" y="2460960"/>
                <a:ext cx="87480" cy="33120"/>
                <a:chOff x="478080" y="2460960"/>
                <a:chExt cx="87480" cy="33120"/>
              </a:xfrm>
            </p:grpSpPr>
            <p:sp>
              <p:nvSpPr>
                <p:cNvPr id="340" name="Google Shape;678;p3"/>
                <p:cNvSpPr/>
                <p:nvPr/>
              </p:nvSpPr>
              <p:spPr>
                <a:xfrm>
                  <a:off x="478080" y="2460960"/>
                  <a:ext cx="87480" cy="33120"/>
                </a:xfrm>
                <a:custGeom>
                  <a:avLst/>
                  <a:gdLst/>
                  <a:ahLst/>
                  <a:rect l="l" t="t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1" name="Google Shape;679;p3"/>
                <p:cNvSpPr/>
                <p:nvPr/>
              </p:nvSpPr>
              <p:spPr>
                <a:xfrm>
                  <a:off x="479880" y="2461680"/>
                  <a:ext cx="84600" cy="31320"/>
                </a:xfrm>
                <a:custGeom>
                  <a:avLst/>
                  <a:gdLst/>
                  <a:ahLst/>
                  <a:rect l="l" t="t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2" name="Google Shape;680;p3"/>
                <p:cNvSpPr/>
                <p:nvPr/>
              </p:nvSpPr>
              <p:spPr>
                <a:xfrm>
                  <a:off x="486000" y="2474280"/>
                  <a:ext cx="29520" cy="9720"/>
                </a:xfrm>
                <a:custGeom>
                  <a:avLst/>
                  <a:gdLst/>
                  <a:ahLst/>
                  <a:rect l="l" t="t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3" name="Google Shape;681;p3"/>
                <p:cNvSpPr/>
                <p:nvPr/>
              </p:nvSpPr>
              <p:spPr>
                <a:xfrm>
                  <a:off x="484920" y="2478960"/>
                  <a:ext cx="21960" cy="576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4" name="Google Shape;682;p3"/>
                <p:cNvSpPr/>
                <p:nvPr/>
              </p:nvSpPr>
              <p:spPr>
                <a:xfrm>
                  <a:off x="510840" y="2480760"/>
                  <a:ext cx="29520" cy="9720"/>
                </a:xfrm>
                <a:custGeom>
                  <a:avLst/>
                  <a:gdLst/>
                  <a:ahLst/>
                  <a:rect l="l" t="t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5" name="Google Shape;683;p3"/>
                <p:cNvSpPr/>
                <p:nvPr/>
              </p:nvSpPr>
              <p:spPr>
                <a:xfrm>
                  <a:off x="509760" y="2485800"/>
                  <a:ext cx="21960" cy="576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46" name="Google Shape;684;p3"/>
              <p:cNvSpPr/>
              <p:nvPr/>
            </p:nvSpPr>
            <p:spPr>
              <a:xfrm>
                <a:off x="628920" y="2466000"/>
                <a:ext cx="106200" cy="73440"/>
              </a:xfrm>
              <a:custGeom>
                <a:avLst/>
                <a:gdLst/>
                <a:ahLst/>
                <a:rect l="l" t="t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7" name="Google Shape;685;p3"/>
              <p:cNvSpPr/>
              <p:nvPr/>
            </p:nvSpPr>
            <p:spPr>
              <a:xfrm>
                <a:off x="356400" y="2471760"/>
                <a:ext cx="272520" cy="6696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" name="Google Shape;686;p3"/>
              <p:cNvSpPr/>
              <p:nvPr/>
            </p:nvSpPr>
            <p:spPr>
              <a:xfrm>
                <a:off x="356760" y="2459520"/>
                <a:ext cx="2160" cy="12960"/>
              </a:xfrm>
              <a:custGeom>
                <a:avLst/>
                <a:gdLst/>
                <a:ahLst/>
                <a:rect l="l" t="t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" name="Google Shape;687;p3"/>
              <p:cNvSpPr/>
              <p:nvPr/>
            </p:nvSpPr>
            <p:spPr>
              <a:xfrm>
                <a:off x="356760" y="2403360"/>
                <a:ext cx="126360" cy="56160"/>
              </a:xfrm>
              <a:custGeom>
                <a:avLst/>
                <a:gdLst/>
                <a:ahLst/>
                <a:rect l="l" t="t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" name="Google Shape;688;p3"/>
              <p:cNvSpPr/>
              <p:nvPr/>
            </p:nvSpPr>
            <p:spPr>
              <a:xfrm>
                <a:off x="365400" y="2462400"/>
                <a:ext cx="258480" cy="6444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" name="Google Shape;689;p3"/>
              <p:cNvSpPr/>
              <p:nvPr/>
            </p:nvSpPr>
            <p:spPr>
              <a:xfrm flipH="1" rot="10800000">
                <a:off x="624600" y="2457360"/>
                <a:ext cx="105120" cy="6696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2" name="Google Shape;690;p3"/>
            <p:cNvGrpSpPr/>
            <p:nvPr/>
          </p:nvGrpSpPr>
          <p:grpSpPr>
            <a:xfrm>
              <a:off x="539640" y="1741320"/>
              <a:ext cx="248760" cy="406080"/>
              <a:chOff x="539640" y="1741320"/>
              <a:chExt cx="248760" cy="406080"/>
            </a:xfrm>
          </p:grpSpPr>
          <p:sp>
            <p:nvSpPr>
              <p:cNvPr id="353" name="Google Shape;691;p3"/>
              <p:cNvSpPr/>
              <p:nvPr/>
            </p:nvSpPr>
            <p:spPr>
              <a:xfrm>
                <a:off x="736920" y="1742040"/>
                <a:ext cx="48600" cy="387000"/>
              </a:xfrm>
              <a:custGeom>
                <a:avLst/>
                <a:gdLst/>
                <a:ahLst/>
                <a:rect l="l" t="t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" name="Google Shape;692;p3"/>
              <p:cNvSpPr/>
              <p:nvPr/>
            </p:nvSpPr>
            <p:spPr>
              <a:xfrm>
                <a:off x="550800" y="1741320"/>
                <a:ext cx="183600" cy="386640"/>
              </a:xfrm>
              <a:prstGeom prst="rect">
                <a:avLst/>
              </a:pr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" name="Google Shape;693;p3"/>
              <p:cNvSpPr/>
              <p:nvPr/>
            </p:nvSpPr>
            <p:spPr>
              <a:xfrm>
                <a:off x="746280" y="1765440"/>
                <a:ext cx="28800" cy="357840"/>
              </a:xfrm>
              <a:custGeom>
                <a:avLst/>
                <a:gdLst/>
                <a:ahLst/>
                <a:rect l="l" t="t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" name="Google Shape;694;p3"/>
              <p:cNvSpPr/>
              <p:nvPr/>
            </p:nvSpPr>
            <p:spPr>
              <a:xfrm>
                <a:off x="739800" y="1946880"/>
                <a:ext cx="45360" cy="3132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" name="Google Shape;695;p3"/>
              <p:cNvSpPr/>
              <p:nvPr/>
            </p:nvSpPr>
            <p:spPr>
              <a:xfrm>
                <a:off x="552600" y="1785960"/>
                <a:ext cx="104040" cy="720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58" name="Google Shape;696;p3"/>
              <p:cNvGrpSpPr/>
              <p:nvPr/>
            </p:nvGrpSpPr>
            <p:grpSpPr>
              <a:xfrm>
                <a:off x="646200" y="1782720"/>
                <a:ext cx="100800" cy="23040"/>
                <a:chOff x="646200" y="1782720"/>
                <a:chExt cx="100800" cy="23040"/>
              </a:xfrm>
            </p:grpSpPr>
            <p:sp>
              <p:nvSpPr>
                <p:cNvPr id="359" name="Google Shape;697;p3"/>
                <p:cNvSpPr/>
                <p:nvPr/>
              </p:nvSpPr>
              <p:spPr>
                <a:xfrm>
                  <a:off x="646200" y="1782720"/>
                  <a:ext cx="100800" cy="23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0" name="Google Shape;698;p3"/>
                <p:cNvSpPr/>
                <p:nvPr/>
              </p:nvSpPr>
              <p:spPr>
                <a:xfrm>
                  <a:off x="647640" y="1785960"/>
                  <a:ext cx="96120" cy="169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61" name="Google Shape;699;p3"/>
              <p:cNvSpPr/>
              <p:nvPr/>
            </p:nvSpPr>
            <p:spPr>
              <a:xfrm>
                <a:off x="554040" y="1841400"/>
                <a:ext cx="104040" cy="720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62" name="Google Shape;700;p3"/>
              <p:cNvGrpSpPr/>
              <p:nvPr/>
            </p:nvGrpSpPr>
            <p:grpSpPr>
              <a:xfrm>
                <a:off x="646200" y="1836720"/>
                <a:ext cx="100800" cy="23040"/>
                <a:chOff x="646200" y="1836720"/>
                <a:chExt cx="100800" cy="23040"/>
              </a:xfrm>
            </p:grpSpPr>
            <p:sp>
              <p:nvSpPr>
                <p:cNvPr id="363" name="Google Shape;701;p3"/>
                <p:cNvSpPr/>
                <p:nvPr/>
              </p:nvSpPr>
              <p:spPr>
                <a:xfrm>
                  <a:off x="646200" y="1836720"/>
                  <a:ext cx="100800" cy="23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4" name="Google Shape;702;p3"/>
                <p:cNvSpPr/>
                <p:nvPr/>
              </p:nvSpPr>
              <p:spPr>
                <a:xfrm>
                  <a:off x="647640" y="1839960"/>
                  <a:ext cx="96120" cy="169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65" name="Google Shape;703;p3"/>
              <p:cNvSpPr/>
              <p:nvPr/>
            </p:nvSpPr>
            <p:spPr>
              <a:xfrm>
                <a:off x="552600" y="1898640"/>
                <a:ext cx="104040" cy="720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" name="Google Shape;704;p3"/>
              <p:cNvSpPr/>
              <p:nvPr/>
            </p:nvSpPr>
            <p:spPr>
              <a:xfrm>
                <a:off x="555840" y="1949400"/>
                <a:ext cx="102600" cy="7200"/>
              </a:xfrm>
              <a:prstGeom prst="rect">
                <a:avLst/>
              </a:prstGeom>
              <a:solidFill>
                <a:schemeClr val="dk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67" name="Google Shape;705;p3"/>
              <p:cNvGrpSpPr/>
              <p:nvPr/>
            </p:nvGrpSpPr>
            <p:grpSpPr>
              <a:xfrm>
                <a:off x="644400" y="1944720"/>
                <a:ext cx="100800" cy="24840"/>
                <a:chOff x="644400" y="1944720"/>
                <a:chExt cx="100800" cy="24840"/>
              </a:xfrm>
            </p:grpSpPr>
            <p:sp>
              <p:nvSpPr>
                <p:cNvPr id="368" name="Google Shape;706;p3"/>
                <p:cNvSpPr/>
                <p:nvPr/>
              </p:nvSpPr>
              <p:spPr>
                <a:xfrm>
                  <a:off x="644400" y="1944720"/>
                  <a:ext cx="100800" cy="248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9" name="Google Shape;707;p3"/>
                <p:cNvSpPr/>
                <p:nvPr/>
              </p:nvSpPr>
              <p:spPr>
                <a:xfrm>
                  <a:off x="646200" y="1947960"/>
                  <a:ext cx="96120" cy="1836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70" name="Google Shape;708;p3"/>
              <p:cNvSpPr/>
              <p:nvPr/>
            </p:nvSpPr>
            <p:spPr>
              <a:xfrm>
                <a:off x="740520" y="1898280"/>
                <a:ext cx="45360" cy="31320"/>
              </a:xfrm>
              <a:custGeom>
                <a:avLst/>
                <a:gdLst/>
                <a:ahLst/>
                <a:rect l="l" t="t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71" name="Google Shape;709;p3"/>
              <p:cNvGrpSpPr/>
              <p:nvPr/>
            </p:nvGrpSpPr>
            <p:grpSpPr>
              <a:xfrm>
                <a:off x="644400" y="1893960"/>
                <a:ext cx="100800" cy="23040"/>
                <a:chOff x="644400" y="1893960"/>
                <a:chExt cx="100800" cy="23040"/>
              </a:xfrm>
            </p:grpSpPr>
            <p:sp>
              <p:nvSpPr>
                <p:cNvPr id="372" name="Google Shape;710;p3"/>
                <p:cNvSpPr/>
                <p:nvPr/>
              </p:nvSpPr>
              <p:spPr>
                <a:xfrm>
                  <a:off x="644400" y="1893960"/>
                  <a:ext cx="100800" cy="230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3" name="Google Shape;711;p3"/>
                <p:cNvSpPr/>
                <p:nvPr/>
              </p:nvSpPr>
              <p:spPr>
                <a:xfrm>
                  <a:off x="646200" y="1897200"/>
                  <a:ext cx="96120" cy="1692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74" name="Google Shape;712;p3"/>
              <p:cNvSpPr/>
              <p:nvPr/>
            </p:nvSpPr>
            <p:spPr>
              <a:xfrm>
                <a:off x="733320" y="1741320"/>
                <a:ext cx="11880" cy="388080"/>
              </a:xfrm>
              <a:prstGeom prst="rect">
                <a:avLst/>
              </a:prstGeom>
              <a:gradFill rotWithShape="0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Google Shape;713;p3"/>
              <p:cNvSpPr/>
              <p:nvPr/>
            </p:nvSpPr>
            <p:spPr>
              <a:xfrm>
                <a:off x="744840" y="1839600"/>
                <a:ext cx="40680" cy="35280"/>
              </a:xfrm>
              <a:custGeom>
                <a:avLst/>
                <a:gdLst/>
                <a:ahLst/>
                <a:rect l="l" t="t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Google Shape;714;p3"/>
              <p:cNvSpPr/>
              <p:nvPr/>
            </p:nvSpPr>
            <p:spPr>
              <a:xfrm>
                <a:off x="745200" y="1784160"/>
                <a:ext cx="42120" cy="39960"/>
              </a:xfrm>
              <a:custGeom>
                <a:avLst/>
                <a:gdLst/>
                <a:ahLst/>
                <a:rect l="l" t="t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Google Shape;715;p3"/>
              <p:cNvSpPr/>
              <p:nvPr/>
            </p:nvSpPr>
            <p:spPr>
              <a:xfrm>
                <a:off x="781200" y="2111400"/>
                <a:ext cx="7200" cy="15120"/>
              </a:xfrm>
              <a:prstGeom prst="ellipse">
                <a:avLst/>
              </a:pr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Google Shape;716;p3"/>
              <p:cNvSpPr/>
              <p:nvPr/>
            </p:nvSpPr>
            <p:spPr>
              <a:xfrm>
                <a:off x="743040" y="2112120"/>
                <a:ext cx="42120" cy="33120"/>
              </a:xfrm>
              <a:custGeom>
                <a:avLst/>
                <a:gdLst/>
                <a:ahLst/>
                <a:rect l="l" t="t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Google Shape;717;p3"/>
              <p:cNvSpPr/>
              <p:nvPr/>
            </p:nvSpPr>
            <p:spPr>
              <a:xfrm>
                <a:off x="539640" y="2122560"/>
                <a:ext cx="208800" cy="248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0" name="Google Shape;718;p3"/>
              <p:cNvSpPr/>
              <p:nvPr/>
            </p:nvSpPr>
            <p:spPr>
              <a:xfrm>
                <a:off x="550800" y="2129040"/>
                <a:ext cx="186480" cy="13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1" name="Google Shape;719;p3"/>
              <p:cNvSpPr/>
              <p:nvPr/>
            </p:nvSpPr>
            <p:spPr>
              <a:xfrm>
                <a:off x="569880" y="2073240"/>
                <a:ext cx="26280" cy="230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" name="Google Shape;720;p3"/>
              <p:cNvSpPr/>
              <p:nvPr/>
            </p:nvSpPr>
            <p:spPr>
              <a:xfrm>
                <a:off x="600120" y="2073240"/>
                <a:ext cx="27720" cy="2304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Google Shape;721;p3"/>
              <p:cNvSpPr/>
              <p:nvPr/>
            </p:nvSpPr>
            <p:spPr>
              <a:xfrm>
                <a:off x="631800" y="2073240"/>
                <a:ext cx="26280" cy="23040"/>
              </a:xfrm>
              <a:prstGeom prst="ellipse">
                <a:avLst/>
              </a:prstGeom>
              <a:solidFill>
                <a:srgbClr val="33cc3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" name="Google Shape;722;p3"/>
              <p:cNvSpPr/>
              <p:nvPr/>
            </p:nvSpPr>
            <p:spPr>
              <a:xfrm>
                <a:off x="701640" y="1979640"/>
                <a:ext cx="13680" cy="12924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85" name="Google Shape;723;p3"/>
          <p:cNvGrpSpPr/>
          <p:nvPr/>
        </p:nvGrpSpPr>
        <p:grpSpPr>
          <a:xfrm>
            <a:off x="338040" y="3454560"/>
            <a:ext cx="1697040" cy="1056960"/>
            <a:chOff x="338040" y="3454560"/>
            <a:chExt cx="1697040" cy="1056960"/>
          </a:xfrm>
        </p:grpSpPr>
        <p:sp>
          <p:nvSpPr>
            <p:cNvPr id="386" name="Google Shape;724;p3"/>
            <p:cNvSpPr/>
            <p:nvPr/>
          </p:nvSpPr>
          <p:spPr>
            <a:xfrm>
              <a:off x="1080000" y="4102200"/>
              <a:ext cx="95508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75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enlaces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75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cabeados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87" name="Google Shape;725;p3"/>
            <p:cNvSpPr/>
            <p:nvPr/>
          </p:nvSpPr>
          <p:spPr>
            <a:xfrm>
              <a:off x="1092600" y="3684600"/>
              <a:ext cx="796320" cy="40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75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enlaces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75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sem fio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388" name="Google Shape;726;p3"/>
            <p:cNvGrpSpPr/>
            <p:nvPr/>
          </p:nvGrpSpPr>
          <p:grpSpPr>
            <a:xfrm>
              <a:off x="793800" y="3454560"/>
              <a:ext cx="318240" cy="447120"/>
              <a:chOff x="793800" y="3454560"/>
              <a:chExt cx="318240" cy="447120"/>
            </a:xfrm>
          </p:grpSpPr>
          <p:grpSp>
            <p:nvGrpSpPr>
              <p:cNvPr id="389" name="Google Shape;727;p3"/>
              <p:cNvGrpSpPr/>
              <p:nvPr/>
            </p:nvGrpSpPr>
            <p:grpSpPr>
              <a:xfrm>
                <a:off x="843480" y="3573000"/>
                <a:ext cx="208080" cy="328680"/>
                <a:chOff x="843480" y="3573000"/>
                <a:chExt cx="208080" cy="328680"/>
              </a:xfrm>
            </p:grpSpPr>
            <p:sp>
              <p:nvSpPr>
                <p:cNvPr id="390" name="Google Shape;728;p3"/>
                <p:cNvSpPr/>
                <p:nvPr/>
              </p:nvSpPr>
              <p:spPr>
                <a:xfrm flipH="1">
                  <a:off x="843480" y="3573000"/>
                  <a:ext cx="103680" cy="29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1" name="Google Shape;729;p3"/>
                <p:cNvSpPr/>
                <p:nvPr/>
              </p:nvSpPr>
              <p:spPr>
                <a:xfrm>
                  <a:off x="947520" y="3573000"/>
                  <a:ext cx="103680" cy="296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2" name="Google Shape;730;p3"/>
                <p:cNvSpPr/>
                <p:nvPr/>
              </p:nvSpPr>
              <p:spPr>
                <a:xfrm>
                  <a:off x="843480" y="3869640"/>
                  <a:ext cx="103680" cy="320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3" name="Google Shape;731;p3"/>
                <p:cNvSpPr/>
                <p:nvPr/>
              </p:nvSpPr>
              <p:spPr>
                <a:xfrm flipH="1">
                  <a:off x="947520" y="3869640"/>
                  <a:ext cx="103680" cy="320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4" name="Google Shape;732;p3"/>
                <p:cNvSpPr/>
                <p:nvPr/>
              </p:nvSpPr>
              <p:spPr>
                <a:xfrm>
                  <a:off x="947520" y="3579840"/>
                  <a:ext cx="360" cy="3218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5" name="Google Shape;733;p3"/>
                <p:cNvSpPr/>
                <p:nvPr/>
              </p:nvSpPr>
              <p:spPr>
                <a:xfrm flipH="1" rot="10800000">
                  <a:off x="843840" y="3839400"/>
                  <a:ext cx="103680" cy="313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6" name="Google Shape;734;p3"/>
                <p:cNvSpPr/>
                <p:nvPr/>
              </p:nvSpPr>
              <p:spPr>
                <a:xfrm rot="10800000">
                  <a:off x="947880" y="3839400"/>
                  <a:ext cx="103680" cy="30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7" name="Google Shape;735;p3"/>
                <p:cNvSpPr/>
                <p:nvPr/>
              </p:nvSpPr>
              <p:spPr>
                <a:xfrm>
                  <a:off x="887760" y="3741480"/>
                  <a:ext cx="59400" cy="241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8" name="Google Shape;736;p3"/>
                <p:cNvSpPr/>
                <p:nvPr/>
              </p:nvSpPr>
              <p:spPr>
                <a:xfrm flipH="1" rot="10800000">
                  <a:off x="947880" y="3741840"/>
                  <a:ext cx="62640" cy="241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9" name="Google Shape;737;p3"/>
                <p:cNvSpPr/>
                <p:nvPr/>
              </p:nvSpPr>
              <p:spPr>
                <a:xfrm>
                  <a:off x="867960" y="3785040"/>
                  <a:ext cx="76680" cy="32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0" name="Google Shape;738;p3"/>
                <p:cNvSpPr/>
                <p:nvPr/>
              </p:nvSpPr>
              <p:spPr>
                <a:xfrm flipH="1" rot="10800000">
                  <a:off x="947160" y="3791880"/>
                  <a:ext cx="77400" cy="288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1" name="Google Shape;739;p3"/>
                <p:cNvSpPr/>
                <p:nvPr/>
              </p:nvSpPr>
              <p:spPr>
                <a:xfrm flipH="1" rot="10800000">
                  <a:off x="947160" y="3697200"/>
                  <a:ext cx="39240" cy="11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2" name="Google Shape;740;p3"/>
                <p:cNvSpPr/>
                <p:nvPr/>
              </p:nvSpPr>
              <p:spPr>
                <a:xfrm flipH="1" rot="10800000">
                  <a:off x="947880" y="3635640"/>
                  <a:ext cx="24480" cy="90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3" name="Google Shape;741;p3"/>
                <p:cNvSpPr/>
                <p:nvPr/>
              </p:nvSpPr>
              <p:spPr>
                <a:xfrm>
                  <a:off x="902880" y="3692880"/>
                  <a:ext cx="47880" cy="154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4" name="Google Shape;742;p3"/>
                <p:cNvSpPr/>
                <p:nvPr/>
              </p:nvSpPr>
              <p:spPr>
                <a:xfrm>
                  <a:off x="924120" y="3632400"/>
                  <a:ext cx="27720" cy="158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405" name="Google Shape;743;p3" descr="cell_tower_radiation copy"/>
              <p:cNvPicPr/>
              <p:nvPr/>
            </p:nvPicPr>
            <p:blipFill>
              <a:blip r:embed="rId8"/>
              <a:stretch/>
            </p:blipFill>
            <p:spPr>
              <a:xfrm>
                <a:off x="793800" y="3454560"/>
                <a:ext cx="318240" cy="2350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406" name="Google Shape;744;p3"/>
              <p:cNvSpPr/>
              <p:nvPr/>
            </p:nvSpPr>
            <p:spPr>
              <a:xfrm>
                <a:off x="928800" y="3549600"/>
                <a:ext cx="36000" cy="34200"/>
              </a:xfrm>
              <a:prstGeom prst="ellipse">
                <a:avLst/>
              </a:prstGeom>
              <a:solidFill>
                <a:schemeClr val="dk2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07" name="Google Shape;745;p3"/>
            <p:cNvGrpSpPr/>
            <p:nvPr/>
          </p:nvGrpSpPr>
          <p:grpSpPr>
            <a:xfrm>
              <a:off x="338040" y="3651120"/>
              <a:ext cx="562680" cy="420120"/>
              <a:chOff x="338040" y="3651120"/>
              <a:chExt cx="562680" cy="420120"/>
            </a:xfrm>
          </p:grpSpPr>
          <p:pic>
            <p:nvPicPr>
              <p:cNvPr id="408" name="Google Shape;746;p3" descr="access_point_stylized_small"/>
              <p:cNvPicPr/>
              <p:nvPr/>
            </p:nvPicPr>
            <p:blipFill>
              <a:blip r:embed="rId9"/>
              <a:stretch/>
            </p:blipFill>
            <p:spPr>
              <a:xfrm>
                <a:off x="370440" y="3705840"/>
                <a:ext cx="411120" cy="3654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409" name="Google Shape;747;p3" descr="antenna_radiation_stylized"/>
              <p:cNvPicPr/>
              <p:nvPr/>
            </p:nvPicPr>
            <p:blipFill>
              <a:blip r:embed="rId10"/>
              <a:stretch/>
            </p:blipFill>
            <p:spPr>
              <a:xfrm>
                <a:off x="338040" y="3651120"/>
                <a:ext cx="562680" cy="1260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410" name="Google Shape;748;p3"/>
            <p:cNvSpPr/>
            <p:nvPr/>
          </p:nvSpPr>
          <p:spPr>
            <a:xfrm>
              <a:off x="639720" y="4263840"/>
              <a:ext cx="421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1" name="Google Shape;749;p3"/>
          <p:cNvSpPr/>
          <p:nvPr/>
        </p:nvSpPr>
        <p:spPr>
          <a:xfrm>
            <a:off x="514800" y="5630760"/>
            <a:ext cx="8452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roteador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412" name="Google Shape;750;p3"/>
          <p:cNvGrpSpPr/>
          <p:nvPr/>
        </p:nvGrpSpPr>
        <p:grpSpPr>
          <a:xfrm>
            <a:off x="703440" y="5457960"/>
            <a:ext cx="484920" cy="202320"/>
            <a:chOff x="703440" y="5457960"/>
            <a:chExt cx="484920" cy="202320"/>
          </a:xfrm>
        </p:grpSpPr>
        <p:sp>
          <p:nvSpPr>
            <p:cNvPr id="413" name="Google Shape;751;p3"/>
            <p:cNvSpPr/>
            <p:nvPr/>
          </p:nvSpPr>
          <p:spPr>
            <a:xfrm>
              <a:off x="705240" y="5547600"/>
              <a:ext cx="480960" cy="11268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Google Shape;752;p3"/>
            <p:cNvSpPr/>
            <p:nvPr/>
          </p:nvSpPr>
          <p:spPr>
            <a:xfrm>
              <a:off x="705240" y="5535000"/>
              <a:ext cx="483120" cy="6984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Google Shape;753;p3"/>
            <p:cNvSpPr/>
            <p:nvPr/>
          </p:nvSpPr>
          <p:spPr>
            <a:xfrm>
              <a:off x="703440" y="5457960"/>
              <a:ext cx="480960" cy="13176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6" name="Google Shape;754;p3"/>
            <p:cNvGrpSpPr/>
            <p:nvPr/>
          </p:nvGrpSpPr>
          <p:grpSpPr>
            <a:xfrm>
              <a:off x="799920" y="5492160"/>
              <a:ext cx="271800" cy="61200"/>
              <a:chOff x="799920" y="5492160"/>
              <a:chExt cx="271800" cy="61200"/>
            </a:xfrm>
          </p:grpSpPr>
          <p:sp>
            <p:nvSpPr>
              <p:cNvPr id="417" name="Google Shape;755;p3"/>
              <p:cNvSpPr/>
              <p:nvPr/>
            </p:nvSpPr>
            <p:spPr>
              <a:xfrm>
                <a:off x="799920" y="5492160"/>
                <a:ext cx="271800" cy="6120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Google Shape;756;p3"/>
              <p:cNvSpPr/>
              <p:nvPr/>
            </p:nvSpPr>
            <p:spPr>
              <a:xfrm>
                <a:off x="812160" y="5492160"/>
                <a:ext cx="247320" cy="6120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9" name="Google Shape;757;p3"/>
            <p:cNvSpPr/>
            <p:nvPr/>
          </p:nvSpPr>
          <p:spPr>
            <a:xfrm>
              <a:off x="704880" y="5519520"/>
              <a:ext cx="360" cy="89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Google Shape;758;p3"/>
            <p:cNvSpPr/>
            <p:nvPr/>
          </p:nvSpPr>
          <p:spPr>
            <a:xfrm>
              <a:off x="1184760" y="5523840"/>
              <a:ext cx="360" cy="87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828000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Redes de acesso corporativas (Ethernet)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9" name="PlaceHolder 2"/>
          <p:cNvSpPr>
            <a:spLocks noGrp="1"/>
          </p:cNvSpPr>
          <p:nvPr>
            <p:ph/>
          </p:nvPr>
        </p:nvSpPr>
        <p:spPr>
          <a:xfrm>
            <a:off x="533520" y="4624560"/>
            <a:ext cx="8016480" cy="220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Usado tipicamente em empresas, universidades, etc.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Noto Sans Symbols"/>
              <a:buChar char="−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Ethernet de 10Mbps, 100Mbps, 1Gbps e 10Gbps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Font typeface="Noto Sans Symbols"/>
              <a:buChar char="−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WiFi: wireless access points at 11, 54, 450 Mbps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134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Uma mistura de tecnologias de conexão com fio e sem fio, conectando uma variedade de switches e roteadores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0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861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F303F9F-9FBA-44BB-9373-33163FBBE1C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1862" name="Google Shape;2329;p30"/>
          <p:cNvSpPr/>
          <p:nvPr/>
        </p:nvSpPr>
        <p:spPr>
          <a:xfrm>
            <a:off x="2217600" y="3186000"/>
            <a:ext cx="360" cy="46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Google Shape;2330;p30"/>
          <p:cNvSpPr/>
          <p:nvPr/>
        </p:nvSpPr>
        <p:spPr>
          <a:xfrm>
            <a:off x="2636640" y="3193920"/>
            <a:ext cx="360" cy="55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Google Shape;2331;p30"/>
          <p:cNvSpPr/>
          <p:nvPr/>
        </p:nvSpPr>
        <p:spPr>
          <a:xfrm flipH="1">
            <a:off x="1613520" y="3166920"/>
            <a:ext cx="69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65" name="Google Shape;2332;p30"/>
          <p:cNvGrpSpPr/>
          <p:nvPr/>
        </p:nvGrpSpPr>
        <p:grpSpPr>
          <a:xfrm>
            <a:off x="2016000" y="2873520"/>
            <a:ext cx="1051920" cy="354960"/>
            <a:chOff x="2016000" y="2873520"/>
            <a:chExt cx="1051920" cy="354960"/>
          </a:xfrm>
        </p:grpSpPr>
        <p:sp>
          <p:nvSpPr>
            <p:cNvPr id="1866" name="Google Shape;2333;p30"/>
            <p:cNvSpPr/>
            <p:nvPr/>
          </p:nvSpPr>
          <p:spPr>
            <a:xfrm>
              <a:off x="2016000" y="3087720"/>
              <a:ext cx="785160" cy="137520"/>
            </a:xfrm>
            <a:prstGeom prst="rect">
              <a:avLst/>
            </a:prstGeom>
            <a:gradFill rotWithShape="0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7" name="Google Shape;2334;p30"/>
            <p:cNvSpPr/>
            <p:nvPr/>
          </p:nvSpPr>
          <p:spPr>
            <a:xfrm>
              <a:off x="2016000" y="2878200"/>
              <a:ext cx="1051920" cy="213480"/>
            </a:xfrm>
            <a:prstGeom prst="parallelogram">
              <a:avLst>
                <a:gd name="adj" fmla="val 122778"/>
              </a:avLst>
            </a:prstGeom>
            <a:gradFill rotWithShape="0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8" name="Google Shape;2335;p30"/>
            <p:cNvSpPr/>
            <p:nvPr/>
          </p:nvSpPr>
          <p:spPr>
            <a:xfrm>
              <a:off x="2800440" y="2873520"/>
              <a:ext cx="267480" cy="354960"/>
            </a:xfrm>
            <a:custGeom>
              <a:avLst/>
              <a:gdLst/>
              <a:ahLst/>
              <a:rect l="l" t="t" r="r" b="b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9" name="Google Shape;2336;p30"/>
            <p:cNvSpPr/>
            <p:nvPr/>
          </p:nvSpPr>
          <p:spPr>
            <a:xfrm>
              <a:off x="2119320" y="2921040"/>
              <a:ext cx="802440" cy="126360"/>
            </a:xfrm>
            <a:custGeom>
              <a:avLst/>
              <a:gdLst/>
              <a:ahLst/>
              <a:rect l="l" t="t" r="r" b="b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0" name="Google Shape;2337;p30"/>
            <p:cNvSpPr/>
            <p:nvPr/>
          </p:nvSpPr>
          <p:spPr>
            <a:xfrm>
              <a:off x="2306520" y="2914560"/>
              <a:ext cx="464400" cy="146880"/>
            </a:xfrm>
            <a:custGeom>
              <a:avLst/>
              <a:gdLst/>
              <a:ahLst/>
              <a:rect l="l" t="t" r="r" b="b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71" name="Google Shape;2338;p30"/>
          <p:cNvSpPr/>
          <p:nvPr/>
        </p:nvSpPr>
        <p:spPr>
          <a:xfrm flipH="1">
            <a:off x="1107720" y="2946240"/>
            <a:ext cx="1062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2" name="Google Shape;2339;p30"/>
          <p:cNvSpPr/>
          <p:nvPr/>
        </p:nvSpPr>
        <p:spPr>
          <a:xfrm flipH="1" rot="10800000">
            <a:off x="2388240" y="2329200"/>
            <a:ext cx="36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73" name="Google Shape;2340;p30"/>
          <p:cNvGrpSpPr/>
          <p:nvPr/>
        </p:nvGrpSpPr>
        <p:grpSpPr>
          <a:xfrm>
            <a:off x="2089080" y="1876320"/>
            <a:ext cx="872280" cy="626400"/>
            <a:chOff x="2089080" y="1876320"/>
            <a:chExt cx="872280" cy="626400"/>
          </a:xfrm>
        </p:grpSpPr>
        <p:pic>
          <p:nvPicPr>
            <p:cNvPr id="1874" name="Google Shape;2341;p30" descr="access_point_stylized_small"/>
            <p:cNvPicPr/>
            <p:nvPr/>
          </p:nvPicPr>
          <p:blipFill>
            <a:blip r:embed="rId1"/>
            <a:stretch/>
          </p:blipFill>
          <p:spPr>
            <a:xfrm>
              <a:off x="2139120" y="1957680"/>
              <a:ext cx="637560" cy="545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75" name="Google Shape;2342;p30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2089080" y="1876320"/>
              <a:ext cx="872280" cy="187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76" name="Google Shape;2343;p30"/>
          <p:cNvGrpSpPr/>
          <p:nvPr/>
        </p:nvGrpSpPr>
        <p:grpSpPr>
          <a:xfrm>
            <a:off x="2746440" y="1231920"/>
            <a:ext cx="621360" cy="713520"/>
            <a:chOff x="2746440" y="1231920"/>
            <a:chExt cx="621360" cy="713520"/>
          </a:xfrm>
        </p:grpSpPr>
        <p:pic>
          <p:nvPicPr>
            <p:cNvPr id="1877" name="Google Shape;2344;p30" descr="antenna_stylized"/>
            <p:cNvPicPr/>
            <p:nvPr/>
          </p:nvPicPr>
          <p:blipFill>
            <a:blip r:embed="rId3"/>
            <a:stretch/>
          </p:blipFill>
          <p:spPr>
            <a:xfrm>
              <a:off x="2746440" y="1231920"/>
              <a:ext cx="616680" cy="386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78" name="Google Shape;2345;p30" descr="laptop_keyboard"/>
            <p:cNvPicPr/>
            <p:nvPr/>
          </p:nvPicPr>
          <p:blipFill>
            <a:blip r:embed="rId4"/>
            <a:stretch/>
          </p:blipFill>
          <p:spPr>
            <a:xfrm flipH="1" rot="109200">
              <a:off x="2776680" y="1662120"/>
              <a:ext cx="507960" cy="275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79" name="Google Shape;2346;p30"/>
            <p:cNvSpPr/>
            <p:nvPr/>
          </p:nvSpPr>
          <p:spPr>
            <a:xfrm>
              <a:off x="2944800" y="1394280"/>
              <a:ext cx="408600" cy="35964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80" name="Google Shape;2347;p30" descr="screen"/>
            <p:cNvPicPr/>
            <p:nvPr/>
          </p:nvPicPr>
          <p:blipFill>
            <a:blip r:embed="rId5"/>
            <a:stretch/>
          </p:blipFill>
          <p:spPr>
            <a:xfrm>
              <a:off x="2964960" y="1403280"/>
              <a:ext cx="371160" cy="327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81" name="Google Shape;2348;p30"/>
            <p:cNvSpPr/>
            <p:nvPr/>
          </p:nvSpPr>
          <p:spPr>
            <a:xfrm>
              <a:off x="3019320" y="1383480"/>
              <a:ext cx="345960" cy="6624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2" name="Google Shape;2349;p30"/>
            <p:cNvSpPr/>
            <p:nvPr/>
          </p:nvSpPr>
          <p:spPr>
            <a:xfrm>
              <a:off x="2941200" y="1383120"/>
              <a:ext cx="95400" cy="27864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3" name="Google Shape;2350;p30"/>
            <p:cNvSpPr/>
            <p:nvPr/>
          </p:nvSpPr>
          <p:spPr>
            <a:xfrm>
              <a:off x="3259800" y="1432800"/>
              <a:ext cx="102960" cy="32148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4" name="Google Shape;2351;p30"/>
            <p:cNvSpPr/>
            <p:nvPr/>
          </p:nvSpPr>
          <p:spPr>
            <a:xfrm>
              <a:off x="2940120" y="1648080"/>
              <a:ext cx="379800" cy="10800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5" name="Google Shape;2352;p30"/>
            <p:cNvSpPr/>
            <p:nvPr/>
          </p:nvSpPr>
          <p:spPr>
            <a:xfrm>
              <a:off x="3271320" y="1435680"/>
              <a:ext cx="96480" cy="32292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6" name="Google Shape;2353;p30"/>
            <p:cNvSpPr/>
            <p:nvPr/>
          </p:nvSpPr>
          <p:spPr>
            <a:xfrm>
              <a:off x="2940480" y="1662480"/>
              <a:ext cx="337680" cy="10656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887" name="Google Shape;2354;p30"/>
            <p:cNvGrpSpPr/>
            <p:nvPr/>
          </p:nvGrpSpPr>
          <p:grpSpPr>
            <a:xfrm>
              <a:off x="2934720" y="1777320"/>
              <a:ext cx="114120" cy="63000"/>
              <a:chOff x="2934720" y="1777320"/>
              <a:chExt cx="114120" cy="63000"/>
            </a:xfrm>
          </p:grpSpPr>
          <p:sp>
            <p:nvSpPr>
              <p:cNvPr id="1888" name="Google Shape;2355;p30"/>
              <p:cNvSpPr/>
              <p:nvPr/>
            </p:nvSpPr>
            <p:spPr>
              <a:xfrm>
                <a:off x="2934720" y="1777320"/>
                <a:ext cx="114120" cy="6300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9" name="Google Shape;2356;p30"/>
              <p:cNvSpPr/>
              <p:nvPr/>
            </p:nvSpPr>
            <p:spPr>
              <a:xfrm>
                <a:off x="2936880" y="1778400"/>
                <a:ext cx="110160" cy="6012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0" name="Google Shape;2357;p30"/>
              <p:cNvSpPr/>
              <p:nvPr/>
            </p:nvSpPr>
            <p:spPr>
              <a:xfrm>
                <a:off x="2945160" y="1802160"/>
                <a:ext cx="38520" cy="1872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1" name="Google Shape;2358;p30"/>
              <p:cNvSpPr/>
              <p:nvPr/>
            </p:nvSpPr>
            <p:spPr>
              <a:xfrm>
                <a:off x="2943720" y="1811160"/>
                <a:ext cx="28800" cy="115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2" name="Google Shape;2359;p30"/>
              <p:cNvSpPr/>
              <p:nvPr/>
            </p:nvSpPr>
            <p:spPr>
              <a:xfrm>
                <a:off x="2977560" y="1814760"/>
                <a:ext cx="38520" cy="1908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3" name="Google Shape;2360;p30"/>
              <p:cNvSpPr/>
              <p:nvPr/>
            </p:nvSpPr>
            <p:spPr>
              <a:xfrm>
                <a:off x="2976120" y="1824120"/>
                <a:ext cx="28800" cy="1152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94" name="Google Shape;2361;p30"/>
            <p:cNvSpPr/>
            <p:nvPr/>
          </p:nvSpPr>
          <p:spPr>
            <a:xfrm>
              <a:off x="3131640" y="1786680"/>
              <a:ext cx="138240" cy="1393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5" name="Google Shape;2362;p30"/>
            <p:cNvSpPr/>
            <p:nvPr/>
          </p:nvSpPr>
          <p:spPr>
            <a:xfrm>
              <a:off x="2776680" y="1797840"/>
              <a:ext cx="355320" cy="12708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6" name="Google Shape;2363;p30"/>
            <p:cNvSpPr/>
            <p:nvPr/>
          </p:nvSpPr>
          <p:spPr>
            <a:xfrm>
              <a:off x="2776680" y="1774440"/>
              <a:ext cx="3240" cy="2520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7" name="Google Shape;2364;p30"/>
            <p:cNvSpPr/>
            <p:nvPr/>
          </p:nvSpPr>
          <p:spPr>
            <a:xfrm>
              <a:off x="2777040" y="1668960"/>
              <a:ext cx="164520" cy="10656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8" name="Google Shape;2365;p30"/>
            <p:cNvSpPr/>
            <p:nvPr/>
          </p:nvSpPr>
          <p:spPr>
            <a:xfrm>
              <a:off x="2788200" y="1779840"/>
              <a:ext cx="336960" cy="1224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9" name="Google Shape;2366;p30"/>
            <p:cNvSpPr/>
            <p:nvPr/>
          </p:nvSpPr>
          <p:spPr>
            <a:xfrm flipH="1" rot="10800000">
              <a:off x="3124800" y="1770840"/>
              <a:ext cx="137160" cy="1267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00" name="Google Shape;2367;p30"/>
          <p:cNvGrpSpPr/>
          <p:nvPr/>
        </p:nvGrpSpPr>
        <p:grpSpPr>
          <a:xfrm>
            <a:off x="1216080" y="1511280"/>
            <a:ext cx="565920" cy="631800"/>
            <a:chOff x="1216080" y="1511280"/>
            <a:chExt cx="565920" cy="631800"/>
          </a:xfrm>
        </p:grpSpPr>
        <p:pic>
          <p:nvPicPr>
            <p:cNvPr id="1901" name="Google Shape;2368;p30" descr="antenna_stylized"/>
            <p:cNvPicPr/>
            <p:nvPr/>
          </p:nvPicPr>
          <p:blipFill>
            <a:blip r:embed="rId6"/>
            <a:stretch/>
          </p:blipFill>
          <p:spPr>
            <a:xfrm>
              <a:off x="1216080" y="1511280"/>
              <a:ext cx="561600" cy="34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2" name="Google Shape;2369;p30" descr="laptop_keyboard"/>
            <p:cNvPicPr/>
            <p:nvPr/>
          </p:nvPicPr>
          <p:blipFill>
            <a:blip r:embed="rId7"/>
            <a:stretch/>
          </p:blipFill>
          <p:spPr>
            <a:xfrm flipH="1" rot="109200">
              <a:off x="1243440" y="1892160"/>
              <a:ext cx="462600" cy="243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03" name="Google Shape;2370;p30"/>
            <p:cNvSpPr/>
            <p:nvPr/>
          </p:nvSpPr>
          <p:spPr>
            <a:xfrm>
              <a:off x="1396800" y="1654920"/>
              <a:ext cx="372240" cy="31824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04" name="Google Shape;2371;p30" descr="screen"/>
            <p:cNvPicPr/>
            <p:nvPr/>
          </p:nvPicPr>
          <p:blipFill>
            <a:blip r:embed="rId8"/>
            <a:stretch/>
          </p:blipFill>
          <p:spPr>
            <a:xfrm>
              <a:off x="1415160" y="1663200"/>
              <a:ext cx="338040" cy="289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05" name="Google Shape;2372;p30"/>
            <p:cNvSpPr/>
            <p:nvPr/>
          </p:nvSpPr>
          <p:spPr>
            <a:xfrm>
              <a:off x="1464480" y="1645560"/>
              <a:ext cx="315000" cy="586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6" name="Google Shape;2373;p30"/>
            <p:cNvSpPr/>
            <p:nvPr/>
          </p:nvSpPr>
          <p:spPr>
            <a:xfrm>
              <a:off x="1393560" y="1645200"/>
              <a:ext cx="87120" cy="2466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7" name="Google Shape;2374;p30"/>
            <p:cNvSpPr/>
            <p:nvPr/>
          </p:nvSpPr>
          <p:spPr>
            <a:xfrm>
              <a:off x="1683720" y="1689120"/>
              <a:ext cx="93600" cy="28476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8" name="Google Shape;2375;p30"/>
            <p:cNvSpPr/>
            <p:nvPr/>
          </p:nvSpPr>
          <p:spPr>
            <a:xfrm>
              <a:off x="1392480" y="1879560"/>
              <a:ext cx="345960" cy="9576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9" name="Google Shape;2376;p30"/>
            <p:cNvSpPr/>
            <p:nvPr/>
          </p:nvSpPr>
          <p:spPr>
            <a:xfrm>
              <a:off x="1694160" y="1691640"/>
              <a:ext cx="87840" cy="2858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0" name="Google Shape;2377;p30"/>
            <p:cNvSpPr/>
            <p:nvPr/>
          </p:nvSpPr>
          <p:spPr>
            <a:xfrm>
              <a:off x="1392840" y="1892520"/>
              <a:ext cx="307440" cy="9432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11" name="Google Shape;2378;p30"/>
            <p:cNvGrpSpPr/>
            <p:nvPr/>
          </p:nvGrpSpPr>
          <p:grpSpPr>
            <a:xfrm>
              <a:off x="1387800" y="1994040"/>
              <a:ext cx="104040" cy="55800"/>
              <a:chOff x="1387800" y="1994040"/>
              <a:chExt cx="104040" cy="55800"/>
            </a:xfrm>
          </p:grpSpPr>
          <p:sp>
            <p:nvSpPr>
              <p:cNvPr id="1912" name="Google Shape;2379;p30"/>
              <p:cNvSpPr/>
              <p:nvPr/>
            </p:nvSpPr>
            <p:spPr>
              <a:xfrm>
                <a:off x="1387800" y="1994040"/>
                <a:ext cx="104040" cy="5580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3" name="Google Shape;2380;p30"/>
              <p:cNvSpPr/>
              <p:nvPr/>
            </p:nvSpPr>
            <p:spPr>
              <a:xfrm>
                <a:off x="1389600" y="1995480"/>
                <a:ext cx="100440" cy="5292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4" name="Google Shape;2381;p30"/>
              <p:cNvSpPr/>
              <p:nvPr/>
            </p:nvSpPr>
            <p:spPr>
              <a:xfrm>
                <a:off x="1397160" y="2016360"/>
                <a:ext cx="35280" cy="1656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5" name="Google Shape;2382;p30"/>
              <p:cNvSpPr/>
              <p:nvPr/>
            </p:nvSpPr>
            <p:spPr>
              <a:xfrm>
                <a:off x="1395720" y="2024280"/>
                <a:ext cx="26280" cy="100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6" name="Google Shape;2383;p30"/>
              <p:cNvSpPr/>
              <p:nvPr/>
            </p:nvSpPr>
            <p:spPr>
              <a:xfrm>
                <a:off x="1426680" y="2027160"/>
                <a:ext cx="35280" cy="1692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17" name="Google Shape;2384;p30"/>
              <p:cNvSpPr/>
              <p:nvPr/>
            </p:nvSpPr>
            <p:spPr>
              <a:xfrm>
                <a:off x="1425240" y="2035440"/>
                <a:ext cx="26280" cy="100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18" name="Google Shape;2385;p30"/>
            <p:cNvSpPr/>
            <p:nvPr/>
          </p:nvSpPr>
          <p:spPr>
            <a:xfrm>
              <a:off x="1566720" y="2002680"/>
              <a:ext cx="126000" cy="12348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9" name="Google Shape;2386;p30"/>
            <p:cNvSpPr/>
            <p:nvPr/>
          </p:nvSpPr>
          <p:spPr>
            <a:xfrm>
              <a:off x="1243440" y="2012400"/>
              <a:ext cx="323280" cy="1123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0" name="Google Shape;2387;p30"/>
            <p:cNvSpPr/>
            <p:nvPr/>
          </p:nvSpPr>
          <p:spPr>
            <a:xfrm>
              <a:off x="1243800" y="1991520"/>
              <a:ext cx="2880" cy="2232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1" name="Google Shape;2388;p30"/>
            <p:cNvSpPr/>
            <p:nvPr/>
          </p:nvSpPr>
          <p:spPr>
            <a:xfrm>
              <a:off x="1243800" y="1898280"/>
              <a:ext cx="149760" cy="9432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2" name="Google Shape;2389;p30"/>
            <p:cNvSpPr/>
            <p:nvPr/>
          </p:nvSpPr>
          <p:spPr>
            <a:xfrm>
              <a:off x="1253880" y="1996560"/>
              <a:ext cx="306720" cy="1080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3" name="Google Shape;2390;p30"/>
            <p:cNvSpPr/>
            <p:nvPr/>
          </p:nvSpPr>
          <p:spPr>
            <a:xfrm flipH="1" rot="10800000">
              <a:off x="1561320" y="1989000"/>
              <a:ext cx="124560" cy="1119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24" name="Google Shape;2391;p30"/>
          <p:cNvGrpSpPr/>
          <p:nvPr/>
        </p:nvGrpSpPr>
        <p:grpSpPr>
          <a:xfrm>
            <a:off x="1963800" y="1203480"/>
            <a:ext cx="633960" cy="622800"/>
            <a:chOff x="1963800" y="1203480"/>
            <a:chExt cx="633960" cy="622800"/>
          </a:xfrm>
        </p:grpSpPr>
        <p:pic>
          <p:nvPicPr>
            <p:cNvPr id="1925" name="Google Shape;2392;p30" descr="antenna_stylized"/>
            <p:cNvPicPr/>
            <p:nvPr/>
          </p:nvPicPr>
          <p:blipFill>
            <a:blip r:embed="rId9"/>
            <a:stretch/>
          </p:blipFill>
          <p:spPr>
            <a:xfrm>
              <a:off x="1963800" y="1203480"/>
              <a:ext cx="629280" cy="336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26" name="Google Shape;2393;p30" descr="laptop_keyboard"/>
            <p:cNvPicPr/>
            <p:nvPr/>
          </p:nvPicPr>
          <p:blipFill>
            <a:blip r:embed="rId10"/>
            <a:stretch/>
          </p:blipFill>
          <p:spPr>
            <a:xfrm flipH="1" rot="109200">
              <a:off x="1994760" y="1577880"/>
              <a:ext cx="518400" cy="240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27" name="Google Shape;2394;p30"/>
            <p:cNvSpPr/>
            <p:nvPr/>
          </p:nvSpPr>
          <p:spPr>
            <a:xfrm>
              <a:off x="2166120" y="1344600"/>
              <a:ext cx="416880" cy="3135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928" name="Google Shape;2395;p30" descr="screen"/>
            <p:cNvPicPr/>
            <p:nvPr/>
          </p:nvPicPr>
          <p:blipFill>
            <a:blip r:embed="rId11"/>
            <a:stretch/>
          </p:blipFill>
          <p:spPr>
            <a:xfrm>
              <a:off x="2186640" y="1352880"/>
              <a:ext cx="378720" cy="285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29" name="Google Shape;2396;p30"/>
            <p:cNvSpPr/>
            <p:nvPr/>
          </p:nvSpPr>
          <p:spPr>
            <a:xfrm>
              <a:off x="2242440" y="1335600"/>
              <a:ext cx="353160" cy="5760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0" name="Google Shape;2397;p30"/>
            <p:cNvSpPr/>
            <p:nvPr/>
          </p:nvSpPr>
          <p:spPr>
            <a:xfrm>
              <a:off x="2162520" y="1334880"/>
              <a:ext cx="97560" cy="24264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1" name="Google Shape;2398;p30"/>
            <p:cNvSpPr/>
            <p:nvPr/>
          </p:nvSpPr>
          <p:spPr>
            <a:xfrm>
              <a:off x="2487960" y="1378440"/>
              <a:ext cx="105120" cy="28044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2" name="Google Shape;2399;p30"/>
            <p:cNvSpPr/>
            <p:nvPr/>
          </p:nvSpPr>
          <p:spPr>
            <a:xfrm>
              <a:off x="2161440" y="1566000"/>
              <a:ext cx="387720" cy="9396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3" name="Google Shape;2400;p30"/>
            <p:cNvSpPr/>
            <p:nvPr/>
          </p:nvSpPr>
          <p:spPr>
            <a:xfrm>
              <a:off x="2499480" y="1380960"/>
              <a:ext cx="98280" cy="28152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4" name="Google Shape;2401;p30"/>
            <p:cNvSpPr/>
            <p:nvPr/>
          </p:nvSpPr>
          <p:spPr>
            <a:xfrm>
              <a:off x="2161800" y="1578600"/>
              <a:ext cx="344520" cy="9288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35" name="Google Shape;2402;p30"/>
            <p:cNvGrpSpPr/>
            <p:nvPr/>
          </p:nvGrpSpPr>
          <p:grpSpPr>
            <a:xfrm>
              <a:off x="2156040" y="1678680"/>
              <a:ext cx="116640" cy="55080"/>
              <a:chOff x="2156040" y="1678680"/>
              <a:chExt cx="116640" cy="55080"/>
            </a:xfrm>
          </p:grpSpPr>
          <p:sp>
            <p:nvSpPr>
              <p:cNvPr id="1936" name="Google Shape;2403;p30"/>
              <p:cNvSpPr/>
              <p:nvPr/>
            </p:nvSpPr>
            <p:spPr>
              <a:xfrm>
                <a:off x="2156040" y="1678680"/>
                <a:ext cx="116640" cy="5508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7" name="Google Shape;2404;p30"/>
              <p:cNvSpPr/>
              <p:nvPr/>
            </p:nvSpPr>
            <p:spPr>
              <a:xfrm>
                <a:off x="2158200" y="1680120"/>
                <a:ext cx="112320" cy="5220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8" name="Google Shape;2405;p30"/>
              <p:cNvSpPr/>
              <p:nvPr/>
            </p:nvSpPr>
            <p:spPr>
              <a:xfrm>
                <a:off x="2166840" y="1700640"/>
                <a:ext cx="39600" cy="1620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9" name="Google Shape;2406;p30"/>
              <p:cNvSpPr/>
              <p:nvPr/>
            </p:nvSpPr>
            <p:spPr>
              <a:xfrm>
                <a:off x="2165400" y="1708200"/>
                <a:ext cx="29520" cy="100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0" name="Google Shape;2407;p30"/>
              <p:cNvSpPr/>
              <p:nvPr/>
            </p:nvSpPr>
            <p:spPr>
              <a:xfrm>
                <a:off x="2199600" y="1711440"/>
                <a:ext cx="39600" cy="165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1" name="Google Shape;2408;p30"/>
              <p:cNvSpPr/>
              <p:nvPr/>
            </p:nvSpPr>
            <p:spPr>
              <a:xfrm>
                <a:off x="2198160" y="1719720"/>
                <a:ext cx="29520" cy="1008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42" name="Google Shape;2409;p30"/>
            <p:cNvSpPr/>
            <p:nvPr/>
          </p:nvSpPr>
          <p:spPr>
            <a:xfrm>
              <a:off x="2356560" y="1686960"/>
              <a:ext cx="141120" cy="1213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3" name="Google Shape;2410;p30"/>
            <p:cNvSpPr/>
            <p:nvPr/>
          </p:nvSpPr>
          <p:spPr>
            <a:xfrm>
              <a:off x="1994400" y="1696680"/>
              <a:ext cx="362520" cy="11088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4" name="Google Shape;2411;p30"/>
            <p:cNvSpPr/>
            <p:nvPr/>
          </p:nvSpPr>
          <p:spPr>
            <a:xfrm>
              <a:off x="1994760" y="1676520"/>
              <a:ext cx="3240" cy="2196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5" name="Google Shape;2412;p30"/>
            <p:cNvSpPr/>
            <p:nvPr/>
          </p:nvSpPr>
          <p:spPr>
            <a:xfrm>
              <a:off x="1995120" y="1584360"/>
              <a:ext cx="168120" cy="9288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6" name="Google Shape;2413;p30"/>
            <p:cNvSpPr/>
            <p:nvPr/>
          </p:nvSpPr>
          <p:spPr>
            <a:xfrm>
              <a:off x="2006280" y="1681200"/>
              <a:ext cx="343800" cy="1065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7" name="Google Shape;2414;p30"/>
            <p:cNvSpPr/>
            <p:nvPr/>
          </p:nvSpPr>
          <p:spPr>
            <a:xfrm flipH="1" rot="10800000">
              <a:off x="2350440" y="1673280"/>
              <a:ext cx="139680" cy="1101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48" name="Google Shape;2415;p30"/>
          <p:cNvGrpSpPr/>
          <p:nvPr/>
        </p:nvGrpSpPr>
        <p:grpSpPr>
          <a:xfrm>
            <a:off x="-520920" y="1851120"/>
            <a:ext cx="6116040" cy="478440"/>
            <a:chOff x="-520920" y="1851120"/>
            <a:chExt cx="6116040" cy="478440"/>
          </a:xfrm>
        </p:grpSpPr>
        <p:sp>
          <p:nvSpPr>
            <p:cNvPr id="1949" name="Google Shape;2416;p30"/>
            <p:cNvSpPr/>
            <p:nvPr/>
          </p:nvSpPr>
          <p:spPr>
            <a:xfrm>
              <a:off x="4431240" y="2061000"/>
              <a:ext cx="1157760" cy="26856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0" name="Google Shape;2417;p30"/>
            <p:cNvSpPr/>
            <p:nvPr/>
          </p:nvSpPr>
          <p:spPr>
            <a:xfrm>
              <a:off x="4431240" y="2034000"/>
              <a:ext cx="1163880" cy="16236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1" name="Google Shape;2418;p30"/>
            <p:cNvSpPr/>
            <p:nvPr/>
          </p:nvSpPr>
          <p:spPr>
            <a:xfrm>
              <a:off x="4429080" y="1851120"/>
              <a:ext cx="1157760" cy="31320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52" name="Google Shape;2419;p30"/>
            <p:cNvGrpSpPr/>
            <p:nvPr/>
          </p:nvGrpSpPr>
          <p:grpSpPr>
            <a:xfrm>
              <a:off x="4664520" y="1929960"/>
              <a:ext cx="650880" cy="147600"/>
              <a:chOff x="4664520" y="1929960"/>
              <a:chExt cx="650880" cy="147600"/>
            </a:xfrm>
          </p:grpSpPr>
          <p:sp>
            <p:nvSpPr>
              <p:cNvPr id="1953" name="Google Shape;2420;p30"/>
              <p:cNvSpPr/>
              <p:nvPr/>
            </p:nvSpPr>
            <p:spPr>
              <a:xfrm>
                <a:off x="4664520" y="1929960"/>
                <a:ext cx="650880" cy="14760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54" name="Google Shape;2421;p30"/>
              <p:cNvSpPr/>
              <p:nvPr/>
            </p:nvSpPr>
            <p:spPr>
              <a:xfrm>
                <a:off x="4694040" y="1929960"/>
                <a:ext cx="592200" cy="14760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55" name="Google Shape;2422;p30"/>
            <p:cNvSpPr/>
            <p:nvPr/>
          </p:nvSpPr>
          <p:spPr>
            <a:xfrm>
              <a:off x="4430880" y="2001600"/>
              <a:ext cx="360" cy="20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6" name="Google Shape;2423;p30"/>
            <p:cNvSpPr/>
            <p:nvPr/>
          </p:nvSpPr>
          <p:spPr>
            <a:xfrm>
              <a:off x="-520920" y="2006640"/>
              <a:ext cx="360" cy="20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57" name="Google Shape;2424;p30"/>
          <p:cNvSpPr/>
          <p:nvPr/>
        </p:nvSpPr>
        <p:spPr>
          <a:xfrm flipH="1" rot="10800000">
            <a:off x="2777400" y="2111400"/>
            <a:ext cx="1667880" cy="76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8" name="Google Shape;2425;p30"/>
          <p:cNvSpPr/>
          <p:nvPr/>
        </p:nvSpPr>
        <p:spPr>
          <a:xfrm>
            <a:off x="4593960" y="3004920"/>
            <a:ext cx="36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9" name="Google Shape;2426;p30"/>
          <p:cNvSpPr/>
          <p:nvPr/>
        </p:nvSpPr>
        <p:spPr>
          <a:xfrm>
            <a:off x="4975200" y="2997000"/>
            <a:ext cx="36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60" name="Google Shape;2427;p30"/>
          <p:cNvGrpSpPr/>
          <p:nvPr/>
        </p:nvGrpSpPr>
        <p:grpSpPr>
          <a:xfrm>
            <a:off x="4432320" y="3616200"/>
            <a:ext cx="364680" cy="766080"/>
            <a:chOff x="4432320" y="3616200"/>
            <a:chExt cx="364680" cy="766080"/>
          </a:xfrm>
        </p:grpSpPr>
        <p:sp>
          <p:nvSpPr>
            <p:cNvPr id="1961" name="Google Shape;2428;p30"/>
            <p:cNvSpPr/>
            <p:nvPr/>
          </p:nvSpPr>
          <p:spPr>
            <a:xfrm>
              <a:off x="4721400" y="3617640"/>
              <a:ext cx="71640" cy="7308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2" name="Google Shape;2429;p30"/>
            <p:cNvSpPr/>
            <p:nvPr/>
          </p:nvSpPr>
          <p:spPr>
            <a:xfrm>
              <a:off x="4449600" y="3616200"/>
              <a:ext cx="267480" cy="7297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3" name="Google Shape;2430;p30"/>
            <p:cNvSpPr/>
            <p:nvPr/>
          </p:nvSpPr>
          <p:spPr>
            <a:xfrm>
              <a:off x="4735080" y="3661560"/>
              <a:ext cx="42480" cy="6760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4" name="Google Shape;2431;p30"/>
            <p:cNvSpPr/>
            <p:nvPr/>
          </p:nvSpPr>
          <p:spPr>
            <a:xfrm>
              <a:off x="4725360" y="4003920"/>
              <a:ext cx="66600" cy="597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5" name="Google Shape;2432;p30"/>
            <p:cNvSpPr/>
            <p:nvPr/>
          </p:nvSpPr>
          <p:spPr>
            <a:xfrm>
              <a:off x="4451400" y="3700440"/>
              <a:ext cx="151560" cy="15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66" name="Google Shape;2433;p30"/>
            <p:cNvGrpSpPr/>
            <p:nvPr/>
          </p:nvGrpSpPr>
          <p:grpSpPr>
            <a:xfrm>
              <a:off x="4587840" y="3692520"/>
              <a:ext cx="148680" cy="45360"/>
              <a:chOff x="4587840" y="3692520"/>
              <a:chExt cx="148680" cy="45360"/>
            </a:xfrm>
          </p:grpSpPr>
          <p:sp>
            <p:nvSpPr>
              <p:cNvPr id="1967" name="Google Shape;2434;p30"/>
              <p:cNvSpPr/>
              <p:nvPr/>
            </p:nvSpPr>
            <p:spPr>
              <a:xfrm>
                <a:off x="4587840" y="3692520"/>
                <a:ext cx="148680" cy="4536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8" name="Google Shape;2435;p30"/>
              <p:cNvSpPr/>
              <p:nvPr/>
            </p:nvSpPr>
            <p:spPr>
              <a:xfrm>
                <a:off x="4591080" y="3697200"/>
                <a:ext cx="142200" cy="34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69" name="Google Shape;2436;p30"/>
            <p:cNvSpPr/>
            <p:nvPr/>
          </p:nvSpPr>
          <p:spPr>
            <a:xfrm>
              <a:off x="4454640" y="3805200"/>
              <a:ext cx="151560" cy="1368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70" name="Google Shape;2437;p30"/>
            <p:cNvGrpSpPr/>
            <p:nvPr/>
          </p:nvGrpSpPr>
          <p:grpSpPr>
            <a:xfrm>
              <a:off x="4587840" y="3797280"/>
              <a:ext cx="148680" cy="42120"/>
              <a:chOff x="4587840" y="3797280"/>
              <a:chExt cx="148680" cy="42120"/>
            </a:xfrm>
          </p:grpSpPr>
          <p:sp>
            <p:nvSpPr>
              <p:cNvPr id="1971" name="Google Shape;2438;p30"/>
              <p:cNvSpPr/>
              <p:nvPr/>
            </p:nvSpPr>
            <p:spPr>
              <a:xfrm>
                <a:off x="4587840" y="3797280"/>
                <a:ext cx="148680" cy="4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2" name="Google Shape;2439;p30"/>
              <p:cNvSpPr/>
              <p:nvPr/>
            </p:nvSpPr>
            <p:spPr>
              <a:xfrm>
                <a:off x="4591080" y="3801960"/>
                <a:ext cx="142200" cy="32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73" name="Google Shape;2440;p30"/>
            <p:cNvSpPr/>
            <p:nvPr/>
          </p:nvSpPr>
          <p:spPr>
            <a:xfrm>
              <a:off x="4451400" y="3913200"/>
              <a:ext cx="153360" cy="15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4" name="Google Shape;2441;p30"/>
            <p:cNvSpPr/>
            <p:nvPr/>
          </p:nvSpPr>
          <p:spPr>
            <a:xfrm>
              <a:off x="4454640" y="4008240"/>
              <a:ext cx="151560" cy="15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75" name="Google Shape;2442;p30"/>
            <p:cNvGrpSpPr/>
            <p:nvPr/>
          </p:nvGrpSpPr>
          <p:grpSpPr>
            <a:xfrm>
              <a:off x="4584600" y="4000320"/>
              <a:ext cx="148320" cy="46800"/>
              <a:chOff x="4584600" y="4000320"/>
              <a:chExt cx="148320" cy="46800"/>
            </a:xfrm>
          </p:grpSpPr>
          <p:sp>
            <p:nvSpPr>
              <p:cNvPr id="1976" name="Google Shape;2443;p30"/>
              <p:cNvSpPr/>
              <p:nvPr/>
            </p:nvSpPr>
            <p:spPr>
              <a:xfrm>
                <a:off x="4584600" y="4000320"/>
                <a:ext cx="148320" cy="46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7" name="Google Shape;2444;p30"/>
              <p:cNvSpPr/>
              <p:nvPr/>
            </p:nvSpPr>
            <p:spPr>
              <a:xfrm>
                <a:off x="4587840" y="4005360"/>
                <a:ext cx="14220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78" name="Google Shape;2445;p30"/>
            <p:cNvSpPr/>
            <p:nvPr/>
          </p:nvSpPr>
          <p:spPr>
            <a:xfrm>
              <a:off x="4726440" y="3912480"/>
              <a:ext cx="66600" cy="594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79" name="Google Shape;2446;p30"/>
            <p:cNvGrpSpPr/>
            <p:nvPr/>
          </p:nvGrpSpPr>
          <p:grpSpPr>
            <a:xfrm>
              <a:off x="4586040" y="3903840"/>
              <a:ext cx="148320" cy="43920"/>
              <a:chOff x="4586040" y="3903840"/>
              <a:chExt cx="148320" cy="43920"/>
            </a:xfrm>
          </p:grpSpPr>
          <p:sp>
            <p:nvSpPr>
              <p:cNvPr id="1980" name="Google Shape;2447;p30"/>
              <p:cNvSpPr/>
              <p:nvPr/>
            </p:nvSpPr>
            <p:spPr>
              <a:xfrm>
                <a:off x="4586040" y="3903840"/>
                <a:ext cx="148320" cy="439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81" name="Google Shape;2448;p30"/>
              <p:cNvSpPr/>
              <p:nvPr/>
            </p:nvSpPr>
            <p:spPr>
              <a:xfrm>
                <a:off x="4589640" y="3908520"/>
                <a:ext cx="142200" cy="34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82" name="Google Shape;2449;p30"/>
            <p:cNvSpPr/>
            <p:nvPr/>
          </p:nvSpPr>
          <p:spPr>
            <a:xfrm>
              <a:off x="4716360" y="3616200"/>
              <a:ext cx="16560" cy="7311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3" name="Google Shape;2450;p30"/>
            <p:cNvSpPr/>
            <p:nvPr/>
          </p:nvSpPr>
          <p:spPr>
            <a:xfrm>
              <a:off x="4732560" y="3801240"/>
              <a:ext cx="60120" cy="6732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4" name="Google Shape;2451;p30"/>
            <p:cNvSpPr/>
            <p:nvPr/>
          </p:nvSpPr>
          <p:spPr>
            <a:xfrm>
              <a:off x="4733280" y="3696480"/>
              <a:ext cx="61920" cy="7596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5" name="Google Shape;2452;p30"/>
            <p:cNvSpPr/>
            <p:nvPr/>
          </p:nvSpPr>
          <p:spPr>
            <a:xfrm>
              <a:off x="4784760" y="4314960"/>
              <a:ext cx="12240" cy="295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6" name="Google Shape;2453;p30"/>
            <p:cNvSpPr/>
            <p:nvPr/>
          </p:nvSpPr>
          <p:spPr>
            <a:xfrm>
              <a:off x="4730040" y="4315680"/>
              <a:ext cx="61920" cy="633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7" name="Google Shape;2454;p30"/>
            <p:cNvSpPr/>
            <p:nvPr/>
          </p:nvSpPr>
          <p:spPr>
            <a:xfrm>
              <a:off x="4432320" y="4335480"/>
              <a:ext cx="307440" cy="468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8" name="Google Shape;2455;p30"/>
            <p:cNvSpPr/>
            <p:nvPr/>
          </p:nvSpPr>
          <p:spPr>
            <a:xfrm>
              <a:off x="4449600" y="4346640"/>
              <a:ext cx="272520" cy="262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9" name="Google Shape;2456;p30"/>
            <p:cNvSpPr/>
            <p:nvPr/>
          </p:nvSpPr>
          <p:spPr>
            <a:xfrm>
              <a:off x="4475160" y="4241520"/>
              <a:ext cx="40680" cy="45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0" name="Google Shape;2457;p30"/>
            <p:cNvSpPr/>
            <p:nvPr/>
          </p:nvSpPr>
          <p:spPr>
            <a:xfrm>
              <a:off x="4521240" y="4241520"/>
              <a:ext cx="40680" cy="453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1" name="Google Shape;2458;p30"/>
            <p:cNvSpPr/>
            <p:nvPr/>
          </p:nvSpPr>
          <p:spPr>
            <a:xfrm>
              <a:off x="4565520" y="4240440"/>
              <a:ext cx="40680" cy="45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2" name="Google Shape;2459;p30"/>
            <p:cNvSpPr/>
            <p:nvPr/>
          </p:nvSpPr>
          <p:spPr>
            <a:xfrm>
              <a:off x="4668840" y="4065480"/>
              <a:ext cx="21600" cy="2437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3" name="Google Shape;2460;p30"/>
          <p:cNvSpPr/>
          <p:nvPr/>
        </p:nvSpPr>
        <p:spPr>
          <a:xfrm>
            <a:off x="3017520" y="3208320"/>
            <a:ext cx="502920" cy="33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Google Shape;2461;p30"/>
          <p:cNvSpPr/>
          <p:nvPr/>
        </p:nvSpPr>
        <p:spPr>
          <a:xfrm>
            <a:off x="3051000" y="3538440"/>
            <a:ext cx="121248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switch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Ethernet 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95" name="Google Shape;2462;p30"/>
          <p:cNvSpPr/>
          <p:nvPr/>
        </p:nvSpPr>
        <p:spPr>
          <a:xfrm>
            <a:off x="5306760" y="3954240"/>
            <a:ext cx="52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6" name="Google Shape;2463;p30"/>
          <p:cNvSpPr/>
          <p:nvPr/>
        </p:nvSpPr>
        <p:spPr>
          <a:xfrm>
            <a:off x="5219280" y="3611160"/>
            <a:ext cx="2957400" cy="60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servidores institucionais,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correio e web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97" name="Google Shape;2464;p30"/>
          <p:cNvSpPr/>
          <p:nvPr/>
        </p:nvSpPr>
        <p:spPr>
          <a:xfrm>
            <a:off x="6160320" y="2986200"/>
            <a:ext cx="253080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roteador institucional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98" name="Google Shape;2465;p30"/>
          <p:cNvSpPr/>
          <p:nvPr/>
        </p:nvSpPr>
        <p:spPr>
          <a:xfrm>
            <a:off x="5505120" y="2368440"/>
            <a:ext cx="1006200" cy="66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Google Shape;2466;p30"/>
          <p:cNvSpPr/>
          <p:nvPr/>
        </p:nvSpPr>
        <p:spPr>
          <a:xfrm>
            <a:off x="5578200" y="2031840"/>
            <a:ext cx="97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Google Shape;2467;p30"/>
          <p:cNvSpPr/>
          <p:nvPr/>
        </p:nvSpPr>
        <p:spPr>
          <a:xfrm>
            <a:off x="6608520" y="2028600"/>
            <a:ext cx="97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Google Shape;2468;p30"/>
          <p:cNvSpPr/>
          <p:nvPr/>
        </p:nvSpPr>
        <p:spPr>
          <a:xfrm>
            <a:off x="5999040" y="2117520"/>
            <a:ext cx="502920" cy="33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2" name="Google Shape;2469;p30"/>
          <p:cNvSpPr/>
          <p:nvPr/>
        </p:nvSpPr>
        <p:spPr>
          <a:xfrm>
            <a:off x="6489000" y="2171520"/>
            <a:ext cx="2480400" cy="8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Enlace institucional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para o ISP (Internet)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2003" name="Google Shape;2470;p30"/>
          <p:cNvGrpSpPr/>
          <p:nvPr/>
        </p:nvGrpSpPr>
        <p:grpSpPr>
          <a:xfrm>
            <a:off x="4397400" y="2637000"/>
            <a:ext cx="1051920" cy="354960"/>
            <a:chOff x="4397400" y="2637000"/>
            <a:chExt cx="1051920" cy="354960"/>
          </a:xfrm>
        </p:grpSpPr>
        <p:sp>
          <p:nvSpPr>
            <p:cNvPr id="2004" name="Google Shape;2471;p30"/>
            <p:cNvSpPr/>
            <p:nvPr/>
          </p:nvSpPr>
          <p:spPr>
            <a:xfrm>
              <a:off x="4397400" y="2851200"/>
              <a:ext cx="785160" cy="137520"/>
            </a:xfrm>
            <a:prstGeom prst="rect">
              <a:avLst/>
            </a:prstGeom>
            <a:gradFill rotWithShape="0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5" name="Google Shape;2472;p30"/>
            <p:cNvSpPr/>
            <p:nvPr/>
          </p:nvSpPr>
          <p:spPr>
            <a:xfrm>
              <a:off x="4397400" y="2641680"/>
              <a:ext cx="1051920" cy="213480"/>
            </a:xfrm>
            <a:prstGeom prst="parallelogram">
              <a:avLst>
                <a:gd name="adj" fmla="val 122778"/>
              </a:avLst>
            </a:prstGeom>
            <a:gradFill rotWithShape="0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6" name="Google Shape;2473;p30"/>
            <p:cNvSpPr/>
            <p:nvPr/>
          </p:nvSpPr>
          <p:spPr>
            <a:xfrm>
              <a:off x="5181480" y="2637000"/>
              <a:ext cx="267480" cy="354960"/>
            </a:xfrm>
            <a:custGeom>
              <a:avLst/>
              <a:gdLst/>
              <a:ahLst/>
              <a:rect l="l" t="t" r="r" b="b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7" name="Google Shape;2474;p30"/>
            <p:cNvSpPr/>
            <p:nvPr/>
          </p:nvSpPr>
          <p:spPr>
            <a:xfrm>
              <a:off x="4500720" y="2684520"/>
              <a:ext cx="802440" cy="126360"/>
            </a:xfrm>
            <a:custGeom>
              <a:avLst/>
              <a:gdLst/>
              <a:ahLst/>
              <a:rect l="l" t="t" r="r" b="b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8" name="Google Shape;2475;p30"/>
            <p:cNvSpPr/>
            <p:nvPr/>
          </p:nvSpPr>
          <p:spPr>
            <a:xfrm>
              <a:off x="4687920" y="2678040"/>
              <a:ext cx="464400" cy="146880"/>
            </a:xfrm>
            <a:custGeom>
              <a:avLst/>
              <a:gdLst/>
              <a:ahLst/>
              <a:rect l="l" t="t" r="r" b="b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09" name="Google Shape;2476;p30"/>
          <p:cNvSpPr/>
          <p:nvPr/>
        </p:nvSpPr>
        <p:spPr>
          <a:xfrm>
            <a:off x="4983120" y="2331720"/>
            <a:ext cx="360" cy="29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10" name="Google Shape;2477;p30"/>
          <p:cNvGrpSpPr/>
          <p:nvPr/>
        </p:nvGrpSpPr>
        <p:grpSpPr>
          <a:xfrm>
            <a:off x="4871880" y="3610080"/>
            <a:ext cx="364680" cy="765720"/>
            <a:chOff x="4871880" y="3610080"/>
            <a:chExt cx="364680" cy="765720"/>
          </a:xfrm>
        </p:grpSpPr>
        <p:sp>
          <p:nvSpPr>
            <p:cNvPr id="2011" name="Google Shape;2478;p30"/>
            <p:cNvSpPr/>
            <p:nvPr/>
          </p:nvSpPr>
          <p:spPr>
            <a:xfrm>
              <a:off x="5160960" y="3611160"/>
              <a:ext cx="71640" cy="7308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2" name="Google Shape;2479;p30"/>
            <p:cNvSpPr/>
            <p:nvPr/>
          </p:nvSpPr>
          <p:spPr>
            <a:xfrm>
              <a:off x="4889520" y="3610080"/>
              <a:ext cx="267480" cy="7297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3" name="Google Shape;2480;p30"/>
            <p:cNvSpPr/>
            <p:nvPr/>
          </p:nvSpPr>
          <p:spPr>
            <a:xfrm>
              <a:off x="5174640" y="3655080"/>
              <a:ext cx="42480" cy="67608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4" name="Google Shape;2481;p30"/>
            <p:cNvSpPr/>
            <p:nvPr/>
          </p:nvSpPr>
          <p:spPr>
            <a:xfrm>
              <a:off x="5165280" y="3997440"/>
              <a:ext cx="66600" cy="597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5" name="Google Shape;2482;p30"/>
            <p:cNvSpPr/>
            <p:nvPr/>
          </p:nvSpPr>
          <p:spPr>
            <a:xfrm>
              <a:off x="4890960" y="3693960"/>
              <a:ext cx="151560" cy="15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16" name="Google Shape;2483;p30"/>
            <p:cNvGrpSpPr/>
            <p:nvPr/>
          </p:nvGrpSpPr>
          <p:grpSpPr>
            <a:xfrm>
              <a:off x="5027760" y="3686040"/>
              <a:ext cx="148680" cy="45360"/>
              <a:chOff x="5027760" y="3686040"/>
              <a:chExt cx="148680" cy="45360"/>
            </a:xfrm>
          </p:grpSpPr>
          <p:sp>
            <p:nvSpPr>
              <p:cNvPr id="2017" name="Google Shape;2484;p30"/>
              <p:cNvSpPr/>
              <p:nvPr/>
            </p:nvSpPr>
            <p:spPr>
              <a:xfrm>
                <a:off x="5027760" y="3686040"/>
                <a:ext cx="148680" cy="4536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18" name="Google Shape;2485;p30"/>
              <p:cNvSpPr/>
              <p:nvPr/>
            </p:nvSpPr>
            <p:spPr>
              <a:xfrm>
                <a:off x="5030640" y="3690720"/>
                <a:ext cx="142200" cy="34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19" name="Google Shape;2486;p30"/>
            <p:cNvSpPr/>
            <p:nvPr/>
          </p:nvSpPr>
          <p:spPr>
            <a:xfrm>
              <a:off x="4894200" y="3798720"/>
              <a:ext cx="151560" cy="1368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20" name="Google Shape;2487;p30"/>
            <p:cNvGrpSpPr/>
            <p:nvPr/>
          </p:nvGrpSpPr>
          <p:grpSpPr>
            <a:xfrm>
              <a:off x="5027400" y="3791160"/>
              <a:ext cx="148680" cy="42120"/>
              <a:chOff x="5027400" y="3791160"/>
              <a:chExt cx="148680" cy="42120"/>
            </a:xfrm>
          </p:grpSpPr>
          <p:sp>
            <p:nvSpPr>
              <p:cNvPr id="2021" name="Google Shape;2488;p30"/>
              <p:cNvSpPr/>
              <p:nvPr/>
            </p:nvSpPr>
            <p:spPr>
              <a:xfrm>
                <a:off x="5027400" y="3791160"/>
                <a:ext cx="148680" cy="421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2" name="Google Shape;2489;p30"/>
              <p:cNvSpPr/>
              <p:nvPr/>
            </p:nvSpPr>
            <p:spPr>
              <a:xfrm>
                <a:off x="5031000" y="3795840"/>
                <a:ext cx="142200" cy="327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23" name="Google Shape;2490;p30"/>
            <p:cNvSpPr/>
            <p:nvPr/>
          </p:nvSpPr>
          <p:spPr>
            <a:xfrm>
              <a:off x="4890960" y="3907080"/>
              <a:ext cx="153360" cy="15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4" name="Google Shape;2491;p30"/>
            <p:cNvSpPr/>
            <p:nvPr/>
          </p:nvSpPr>
          <p:spPr>
            <a:xfrm>
              <a:off x="4894200" y="4002120"/>
              <a:ext cx="151560" cy="15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25" name="Google Shape;2492;p30"/>
            <p:cNvGrpSpPr/>
            <p:nvPr/>
          </p:nvGrpSpPr>
          <p:grpSpPr>
            <a:xfrm>
              <a:off x="5024520" y="3994200"/>
              <a:ext cx="148320" cy="46800"/>
              <a:chOff x="5024520" y="3994200"/>
              <a:chExt cx="148320" cy="46800"/>
            </a:xfrm>
          </p:grpSpPr>
          <p:sp>
            <p:nvSpPr>
              <p:cNvPr id="2026" name="Google Shape;2493;p30"/>
              <p:cNvSpPr/>
              <p:nvPr/>
            </p:nvSpPr>
            <p:spPr>
              <a:xfrm>
                <a:off x="5024520" y="3994200"/>
                <a:ext cx="148320" cy="468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27" name="Google Shape;2494;p30"/>
              <p:cNvSpPr/>
              <p:nvPr/>
            </p:nvSpPr>
            <p:spPr>
              <a:xfrm>
                <a:off x="5027400" y="3998880"/>
                <a:ext cx="142200" cy="356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28" name="Google Shape;2495;p30"/>
            <p:cNvSpPr/>
            <p:nvPr/>
          </p:nvSpPr>
          <p:spPr>
            <a:xfrm>
              <a:off x="5166360" y="3906000"/>
              <a:ext cx="66600" cy="594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29" name="Google Shape;2496;p30"/>
            <p:cNvGrpSpPr/>
            <p:nvPr/>
          </p:nvGrpSpPr>
          <p:grpSpPr>
            <a:xfrm>
              <a:off x="5025960" y="3897360"/>
              <a:ext cx="148320" cy="43920"/>
              <a:chOff x="5025960" y="3897360"/>
              <a:chExt cx="148320" cy="43920"/>
            </a:xfrm>
          </p:grpSpPr>
          <p:sp>
            <p:nvSpPr>
              <p:cNvPr id="2030" name="Google Shape;2497;p30"/>
              <p:cNvSpPr/>
              <p:nvPr/>
            </p:nvSpPr>
            <p:spPr>
              <a:xfrm>
                <a:off x="5025960" y="3897360"/>
                <a:ext cx="148320" cy="439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31" name="Google Shape;2498;p30"/>
              <p:cNvSpPr/>
              <p:nvPr/>
            </p:nvSpPr>
            <p:spPr>
              <a:xfrm>
                <a:off x="5029200" y="3902040"/>
                <a:ext cx="142200" cy="342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32" name="Google Shape;2499;p30"/>
            <p:cNvSpPr/>
            <p:nvPr/>
          </p:nvSpPr>
          <p:spPr>
            <a:xfrm>
              <a:off x="5156280" y="3610080"/>
              <a:ext cx="16560" cy="7311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3" name="Google Shape;2500;p30"/>
            <p:cNvSpPr/>
            <p:nvPr/>
          </p:nvSpPr>
          <p:spPr>
            <a:xfrm>
              <a:off x="5172480" y="3795120"/>
              <a:ext cx="60120" cy="6732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4" name="Google Shape;2501;p30"/>
            <p:cNvSpPr/>
            <p:nvPr/>
          </p:nvSpPr>
          <p:spPr>
            <a:xfrm>
              <a:off x="5173200" y="3690360"/>
              <a:ext cx="61920" cy="7596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5" name="Google Shape;2502;p30"/>
            <p:cNvSpPr/>
            <p:nvPr/>
          </p:nvSpPr>
          <p:spPr>
            <a:xfrm>
              <a:off x="5224320" y="4308480"/>
              <a:ext cx="12240" cy="2952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6" name="Google Shape;2503;p30"/>
            <p:cNvSpPr/>
            <p:nvPr/>
          </p:nvSpPr>
          <p:spPr>
            <a:xfrm>
              <a:off x="5169600" y="4309200"/>
              <a:ext cx="61920" cy="633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7" name="Google Shape;2504;p30"/>
            <p:cNvSpPr/>
            <p:nvPr/>
          </p:nvSpPr>
          <p:spPr>
            <a:xfrm>
              <a:off x="4871880" y="4329000"/>
              <a:ext cx="307440" cy="468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8" name="Google Shape;2505;p30"/>
            <p:cNvSpPr/>
            <p:nvPr/>
          </p:nvSpPr>
          <p:spPr>
            <a:xfrm>
              <a:off x="4889520" y="4340160"/>
              <a:ext cx="272520" cy="262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9" name="Google Shape;2506;p30"/>
            <p:cNvSpPr/>
            <p:nvPr/>
          </p:nvSpPr>
          <p:spPr>
            <a:xfrm>
              <a:off x="4914720" y="4235400"/>
              <a:ext cx="40680" cy="45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0" name="Google Shape;2507;p30"/>
            <p:cNvSpPr/>
            <p:nvPr/>
          </p:nvSpPr>
          <p:spPr>
            <a:xfrm>
              <a:off x="4960800" y="4235400"/>
              <a:ext cx="40680" cy="4536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1" name="Google Shape;2508;p30"/>
            <p:cNvSpPr/>
            <p:nvPr/>
          </p:nvSpPr>
          <p:spPr>
            <a:xfrm>
              <a:off x="5005440" y="4233960"/>
              <a:ext cx="40680" cy="4536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2" name="Google Shape;2509;p30"/>
            <p:cNvSpPr/>
            <p:nvPr/>
          </p:nvSpPr>
          <p:spPr>
            <a:xfrm>
              <a:off x="5108400" y="4059360"/>
              <a:ext cx="21600" cy="24372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43" name="Google Shape;2510;p30"/>
          <p:cNvSpPr/>
          <p:nvPr/>
        </p:nvSpPr>
        <p:spPr>
          <a:xfrm flipH="1">
            <a:off x="3638520" y="3051000"/>
            <a:ext cx="788400" cy="50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44" name="Google Shape;2511;p30"/>
          <p:cNvGrpSpPr/>
          <p:nvPr/>
        </p:nvGrpSpPr>
        <p:grpSpPr>
          <a:xfrm>
            <a:off x="606960" y="2567160"/>
            <a:ext cx="723240" cy="664560"/>
            <a:chOff x="606960" y="2567160"/>
            <a:chExt cx="723240" cy="664560"/>
          </a:xfrm>
        </p:grpSpPr>
        <p:pic>
          <p:nvPicPr>
            <p:cNvPr id="2045" name="Google Shape;2512;p30" descr="desktop_computer_stylized_medium"/>
            <p:cNvPicPr/>
            <p:nvPr/>
          </p:nvPicPr>
          <p:blipFill>
            <a:blip r:embed="rId12"/>
            <a:stretch/>
          </p:blipFill>
          <p:spPr>
            <a:xfrm flipH="1">
              <a:off x="606960" y="2567160"/>
              <a:ext cx="723240" cy="66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46" name="Google Shape;2513;p30"/>
            <p:cNvSpPr/>
            <p:nvPr/>
          </p:nvSpPr>
          <p:spPr>
            <a:xfrm flipH="1">
              <a:off x="914040" y="2630880"/>
              <a:ext cx="351360" cy="3038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7" name="Google Shape;2514;p30"/>
          <p:cNvGrpSpPr/>
          <p:nvPr/>
        </p:nvGrpSpPr>
        <p:grpSpPr>
          <a:xfrm>
            <a:off x="1000800" y="3016080"/>
            <a:ext cx="723240" cy="664560"/>
            <a:chOff x="1000800" y="3016080"/>
            <a:chExt cx="723240" cy="664560"/>
          </a:xfrm>
        </p:grpSpPr>
        <p:pic>
          <p:nvPicPr>
            <p:cNvPr id="2048" name="Google Shape;2515;p30" descr="desktop_computer_stylized_medium"/>
            <p:cNvPicPr/>
            <p:nvPr/>
          </p:nvPicPr>
          <p:blipFill>
            <a:blip r:embed="rId13"/>
            <a:stretch/>
          </p:blipFill>
          <p:spPr>
            <a:xfrm flipH="1">
              <a:off x="1000800" y="3016080"/>
              <a:ext cx="723240" cy="66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49" name="Google Shape;2516;p30"/>
            <p:cNvSpPr/>
            <p:nvPr/>
          </p:nvSpPr>
          <p:spPr>
            <a:xfrm flipH="1">
              <a:off x="1307880" y="3080160"/>
              <a:ext cx="351360" cy="3038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50" name="Google Shape;2517;p30"/>
          <p:cNvGrpSpPr/>
          <p:nvPr/>
        </p:nvGrpSpPr>
        <p:grpSpPr>
          <a:xfrm>
            <a:off x="1612080" y="3592440"/>
            <a:ext cx="723240" cy="664560"/>
            <a:chOff x="1612080" y="3592440"/>
            <a:chExt cx="723240" cy="664560"/>
          </a:xfrm>
        </p:grpSpPr>
        <p:pic>
          <p:nvPicPr>
            <p:cNvPr id="2051" name="Google Shape;2518;p30" descr="desktop_computer_stylized_medium"/>
            <p:cNvPicPr/>
            <p:nvPr/>
          </p:nvPicPr>
          <p:blipFill>
            <a:blip r:embed="rId14"/>
            <a:stretch/>
          </p:blipFill>
          <p:spPr>
            <a:xfrm flipH="1">
              <a:off x="1612080" y="3592440"/>
              <a:ext cx="723240" cy="66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52" name="Google Shape;2519;p30"/>
            <p:cNvSpPr/>
            <p:nvPr/>
          </p:nvSpPr>
          <p:spPr>
            <a:xfrm flipH="1">
              <a:off x="1919160" y="3656160"/>
              <a:ext cx="351360" cy="3038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53" name="Google Shape;2520;p30"/>
          <p:cNvGrpSpPr/>
          <p:nvPr/>
        </p:nvGrpSpPr>
        <p:grpSpPr>
          <a:xfrm>
            <a:off x="2185200" y="3606840"/>
            <a:ext cx="723240" cy="664560"/>
            <a:chOff x="2185200" y="3606840"/>
            <a:chExt cx="723240" cy="664560"/>
          </a:xfrm>
        </p:grpSpPr>
        <p:pic>
          <p:nvPicPr>
            <p:cNvPr id="2054" name="Google Shape;2521;p30" descr="desktop_computer_stylized_medium"/>
            <p:cNvPicPr/>
            <p:nvPr/>
          </p:nvPicPr>
          <p:blipFill>
            <a:blip r:embed="rId15"/>
            <a:stretch/>
          </p:blipFill>
          <p:spPr>
            <a:xfrm flipH="1">
              <a:off x="2185200" y="3606840"/>
              <a:ext cx="723240" cy="664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55" name="Google Shape;2522;p30"/>
            <p:cNvSpPr/>
            <p:nvPr/>
          </p:nvSpPr>
          <p:spPr>
            <a:xfrm flipH="1">
              <a:off x="2492280" y="3670560"/>
              <a:ext cx="351360" cy="30384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Redes de acesso sem fio </a:t>
            </a:r>
            <a:r>
              <a:rPr b="0" i="1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(wireless)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7" name="PlaceHolder 2"/>
          <p:cNvSpPr>
            <a:spLocks noGrp="1"/>
          </p:cNvSpPr>
          <p:nvPr>
            <p:ph/>
          </p:nvPr>
        </p:nvSpPr>
        <p:spPr>
          <a:xfrm>
            <a:off x="533520" y="1495440"/>
            <a:ext cx="7771680" cy="1007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9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rede de acesso compartilhado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sem fio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conecta o sistema final ao roteador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Via estação base = “ponto de acesso” sem fio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8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059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E7DF3D2-BAF8-44B3-BF43-10A9EB6FE20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060" name="Google Shape;2532;p31"/>
          <p:cNvSpPr/>
          <p:nvPr/>
        </p:nvSpPr>
        <p:spPr>
          <a:xfrm>
            <a:off x="341280" y="2409480"/>
            <a:ext cx="4079160" cy="16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85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cc0000"/>
                </a:solidFill>
                <a:latin typeface="Gill Sans"/>
                <a:ea typeface="Gill Sans"/>
              </a:rPr>
              <a:t>LANs sem fio:</a:t>
            </a:r>
            <a:endParaRPr b="0" lang="pt-BR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Gill Sans"/>
              </a:rPr>
              <a:t>dentro de um edifício (200 m)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Gill Sans"/>
              </a:rPr>
              <a:t>802.11b/g/n/ac (WiFi):  taxas de transmissão de 11, 54, 450, 1.300 Mbps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061" name="Google Shape;2533;p31"/>
          <p:cNvSpPr/>
          <p:nvPr/>
        </p:nvSpPr>
        <p:spPr>
          <a:xfrm>
            <a:off x="4640400" y="2028960"/>
            <a:ext cx="4618800" cy="26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cc0000"/>
                </a:solidFill>
                <a:latin typeface="Gill Sans"/>
                <a:ea typeface="Gill Sans"/>
              </a:rPr>
              <a:t>acesso sem fio de longa distância</a:t>
            </a:r>
            <a:endParaRPr b="0" lang="pt-BR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Gill Sans"/>
              </a:rPr>
              <a:t>provido por uma operadora (celular), 10’s km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10’s Mbps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4G/5G cellular networks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062" name="Google Shape;2534;p31"/>
          <p:cNvGrpSpPr/>
          <p:nvPr/>
        </p:nvGrpSpPr>
        <p:grpSpPr>
          <a:xfrm>
            <a:off x="958680" y="4386600"/>
            <a:ext cx="2486880" cy="1561680"/>
            <a:chOff x="958680" y="4386600"/>
            <a:chExt cx="2486880" cy="1561680"/>
          </a:xfrm>
        </p:grpSpPr>
        <p:sp>
          <p:nvSpPr>
            <p:cNvPr id="2063" name="Google Shape;2535;p31"/>
            <p:cNvSpPr/>
            <p:nvPr/>
          </p:nvSpPr>
          <p:spPr>
            <a:xfrm>
              <a:off x="1357200" y="4828320"/>
              <a:ext cx="1682280" cy="1119960"/>
            </a:xfrm>
            <a:prstGeom prst="rect">
              <a:avLst/>
            </a:pr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4" name="Google Shape;2536;p31"/>
            <p:cNvSpPr/>
            <p:nvPr/>
          </p:nvSpPr>
          <p:spPr>
            <a:xfrm>
              <a:off x="958680" y="4386600"/>
              <a:ext cx="2486880" cy="531360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65" name="Google Shape;2537;p31"/>
          <p:cNvSpPr/>
          <p:nvPr/>
        </p:nvSpPr>
        <p:spPr>
          <a:xfrm>
            <a:off x="2603160" y="5720400"/>
            <a:ext cx="360" cy="21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6" name="Google Shape;2538;p31"/>
          <p:cNvSpPr/>
          <p:nvPr/>
        </p:nvSpPr>
        <p:spPr>
          <a:xfrm flipH="1" rot="10800000">
            <a:off x="2003040" y="5585760"/>
            <a:ext cx="28692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67" name="Google Shape;2539;p31"/>
          <p:cNvGrpSpPr/>
          <p:nvPr/>
        </p:nvGrpSpPr>
        <p:grpSpPr>
          <a:xfrm>
            <a:off x="2279520" y="5428440"/>
            <a:ext cx="666360" cy="283320"/>
            <a:chOff x="2279520" y="5428440"/>
            <a:chExt cx="666360" cy="283320"/>
          </a:xfrm>
        </p:grpSpPr>
        <p:sp>
          <p:nvSpPr>
            <p:cNvPr id="2068" name="Google Shape;2540;p31"/>
            <p:cNvSpPr/>
            <p:nvPr/>
          </p:nvSpPr>
          <p:spPr>
            <a:xfrm>
              <a:off x="2282400" y="5554080"/>
              <a:ext cx="660600" cy="15768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9" name="Google Shape;2541;p31"/>
            <p:cNvSpPr/>
            <p:nvPr/>
          </p:nvSpPr>
          <p:spPr>
            <a:xfrm>
              <a:off x="2282400" y="5536080"/>
              <a:ext cx="663480" cy="9792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0" name="Google Shape;2542;p31"/>
            <p:cNvSpPr/>
            <p:nvPr/>
          </p:nvSpPr>
          <p:spPr>
            <a:xfrm>
              <a:off x="2279520" y="5428440"/>
              <a:ext cx="660600" cy="18468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71" name="Google Shape;2543;p31"/>
            <p:cNvGrpSpPr/>
            <p:nvPr/>
          </p:nvGrpSpPr>
          <p:grpSpPr>
            <a:xfrm>
              <a:off x="2412360" y="5476320"/>
              <a:ext cx="373320" cy="86040"/>
              <a:chOff x="2412360" y="5476320"/>
              <a:chExt cx="373320" cy="86040"/>
            </a:xfrm>
          </p:grpSpPr>
          <p:sp>
            <p:nvSpPr>
              <p:cNvPr id="2072" name="Google Shape;2544;p31"/>
              <p:cNvSpPr/>
              <p:nvPr/>
            </p:nvSpPr>
            <p:spPr>
              <a:xfrm>
                <a:off x="2412360" y="5476320"/>
                <a:ext cx="373320" cy="860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3" name="Google Shape;2545;p31"/>
              <p:cNvSpPr/>
              <p:nvPr/>
            </p:nvSpPr>
            <p:spPr>
              <a:xfrm>
                <a:off x="2429280" y="5476320"/>
                <a:ext cx="339480" cy="860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74" name="Google Shape;2546;p31"/>
            <p:cNvSpPr/>
            <p:nvPr/>
          </p:nvSpPr>
          <p:spPr>
            <a:xfrm>
              <a:off x="2282040" y="5514840"/>
              <a:ext cx="360" cy="125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5" name="Google Shape;2547;p31"/>
            <p:cNvSpPr/>
            <p:nvPr/>
          </p:nvSpPr>
          <p:spPr>
            <a:xfrm>
              <a:off x="2940840" y="5520960"/>
              <a:ext cx="360" cy="12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76" name="Google Shape;2548;p31"/>
          <p:cNvGrpSpPr/>
          <p:nvPr/>
        </p:nvGrpSpPr>
        <p:grpSpPr>
          <a:xfrm>
            <a:off x="1527120" y="5194800"/>
            <a:ext cx="862920" cy="588240"/>
            <a:chOff x="1527120" y="5194800"/>
            <a:chExt cx="862920" cy="588240"/>
          </a:xfrm>
        </p:grpSpPr>
        <p:pic>
          <p:nvPicPr>
            <p:cNvPr id="2077" name="Google Shape;2549;p31" descr="access_point_stylized_small"/>
            <p:cNvPicPr/>
            <p:nvPr/>
          </p:nvPicPr>
          <p:blipFill>
            <a:blip r:embed="rId1"/>
            <a:stretch/>
          </p:blipFill>
          <p:spPr>
            <a:xfrm>
              <a:off x="1576440" y="5271120"/>
              <a:ext cx="630720" cy="511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78" name="Google Shape;2550;p31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1527120" y="5194800"/>
              <a:ext cx="862920" cy="176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79" name="Google Shape;2551;p31"/>
          <p:cNvGrpSpPr/>
          <p:nvPr/>
        </p:nvGrpSpPr>
        <p:grpSpPr>
          <a:xfrm>
            <a:off x="1441440" y="4426560"/>
            <a:ext cx="756360" cy="690840"/>
            <a:chOff x="1441440" y="4426560"/>
            <a:chExt cx="756360" cy="690840"/>
          </a:xfrm>
        </p:grpSpPr>
        <p:pic>
          <p:nvPicPr>
            <p:cNvPr id="2080" name="Google Shape;2552;p31" descr="antenna_stylized"/>
            <p:cNvPicPr/>
            <p:nvPr/>
          </p:nvPicPr>
          <p:blipFill>
            <a:blip r:embed="rId3"/>
            <a:stretch/>
          </p:blipFill>
          <p:spPr>
            <a:xfrm>
              <a:off x="1441440" y="4426560"/>
              <a:ext cx="750600" cy="37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81" name="Google Shape;2553;p31" descr="laptop_keyboard"/>
            <p:cNvPicPr/>
            <p:nvPr/>
          </p:nvPicPr>
          <p:blipFill>
            <a:blip r:embed="rId4"/>
            <a:stretch/>
          </p:blipFill>
          <p:spPr>
            <a:xfrm flipH="1" rot="109200">
              <a:off x="1477800" y="4841640"/>
              <a:ext cx="618120" cy="266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82" name="Google Shape;2554;p31"/>
            <p:cNvSpPr/>
            <p:nvPr/>
          </p:nvSpPr>
          <p:spPr>
            <a:xfrm>
              <a:off x="1683000" y="4583520"/>
              <a:ext cx="497520" cy="34740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083" name="Google Shape;2555;p31" descr="screen"/>
            <p:cNvPicPr/>
            <p:nvPr/>
          </p:nvPicPr>
          <p:blipFill>
            <a:blip r:embed="rId5"/>
            <a:stretch/>
          </p:blipFill>
          <p:spPr>
            <a:xfrm>
              <a:off x="1707480" y="4592160"/>
              <a:ext cx="451800" cy="316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84" name="Google Shape;2556;p31"/>
            <p:cNvSpPr/>
            <p:nvPr/>
          </p:nvSpPr>
          <p:spPr>
            <a:xfrm>
              <a:off x="1773720" y="4573080"/>
              <a:ext cx="421200" cy="64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5" name="Google Shape;2557;p31"/>
            <p:cNvSpPr/>
            <p:nvPr/>
          </p:nvSpPr>
          <p:spPr>
            <a:xfrm>
              <a:off x="1678680" y="4572720"/>
              <a:ext cx="116280" cy="26892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6" name="Google Shape;2558;p31"/>
            <p:cNvSpPr/>
            <p:nvPr/>
          </p:nvSpPr>
          <p:spPr>
            <a:xfrm>
              <a:off x="2066400" y="4620600"/>
              <a:ext cx="125640" cy="31068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7" name="Google Shape;2559;p31"/>
            <p:cNvSpPr/>
            <p:nvPr/>
          </p:nvSpPr>
          <p:spPr>
            <a:xfrm>
              <a:off x="1677240" y="4828680"/>
              <a:ext cx="462240" cy="10440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8" name="Google Shape;2560;p31"/>
            <p:cNvSpPr/>
            <p:nvPr/>
          </p:nvSpPr>
          <p:spPr>
            <a:xfrm>
              <a:off x="2080440" y="4623480"/>
              <a:ext cx="117360" cy="31212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9" name="Google Shape;2561;p31"/>
            <p:cNvSpPr/>
            <p:nvPr/>
          </p:nvSpPr>
          <p:spPr>
            <a:xfrm>
              <a:off x="1677600" y="4842720"/>
              <a:ext cx="411120" cy="10296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90" name="Google Shape;2562;p31"/>
            <p:cNvGrpSpPr/>
            <p:nvPr/>
          </p:nvGrpSpPr>
          <p:grpSpPr>
            <a:xfrm>
              <a:off x="1670760" y="4953600"/>
              <a:ext cx="138960" cy="60840"/>
              <a:chOff x="1670760" y="4953600"/>
              <a:chExt cx="138960" cy="60840"/>
            </a:xfrm>
          </p:grpSpPr>
          <p:sp>
            <p:nvSpPr>
              <p:cNvPr id="2091" name="Google Shape;2563;p31"/>
              <p:cNvSpPr/>
              <p:nvPr/>
            </p:nvSpPr>
            <p:spPr>
              <a:xfrm>
                <a:off x="1670760" y="4953600"/>
                <a:ext cx="138960" cy="60840"/>
              </a:xfrm>
              <a:custGeom>
                <a:avLst/>
                <a:gdLst/>
                <a:ahLst/>
                <a:rect l="l" t="t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2" name="Google Shape;2564;p31"/>
              <p:cNvSpPr/>
              <p:nvPr/>
            </p:nvSpPr>
            <p:spPr>
              <a:xfrm>
                <a:off x="1673280" y="4954680"/>
                <a:ext cx="134280" cy="57960"/>
              </a:xfrm>
              <a:custGeom>
                <a:avLst/>
                <a:gdLst/>
                <a:ahLst/>
                <a:rect l="l" t="t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3" name="Google Shape;2565;p31"/>
              <p:cNvSpPr/>
              <p:nvPr/>
            </p:nvSpPr>
            <p:spPr>
              <a:xfrm>
                <a:off x="1683360" y="4977720"/>
                <a:ext cx="47160" cy="18000"/>
              </a:xfrm>
              <a:custGeom>
                <a:avLst/>
                <a:gdLst/>
                <a:ahLst/>
                <a:rect l="l" t="t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4" name="Google Shape;2566;p31"/>
              <p:cNvSpPr/>
              <p:nvPr/>
            </p:nvSpPr>
            <p:spPr>
              <a:xfrm>
                <a:off x="1681920" y="4986360"/>
                <a:ext cx="35280" cy="1116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5" name="Google Shape;2567;p31"/>
              <p:cNvSpPr/>
              <p:nvPr/>
            </p:nvSpPr>
            <p:spPr>
              <a:xfrm>
                <a:off x="1722960" y="4989600"/>
                <a:ext cx="47160" cy="18360"/>
              </a:xfrm>
              <a:custGeom>
                <a:avLst/>
                <a:gdLst/>
                <a:ahLst/>
                <a:rect l="l" t="t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6" name="Google Shape;2568;p31"/>
              <p:cNvSpPr/>
              <p:nvPr/>
            </p:nvSpPr>
            <p:spPr>
              <a:xfrm>
                <a:off x="1721160" y="4998600"/>
                <a:ext cx="35280" cy="11160"/>
              </a:xfrm>
              <a:custGeom>
                <a:avLst/>
                <a:gdLst/>
                <a:ahLst/>
                <a:rect l="l" t="t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97" name="Google Shape;2569;p31"/>
            <p:cNvSpPr/>
            <p:nvPr/>
          </p:nvSpPr>
          <p:spPr>
            <a:xfrm>
              <a:off x="1910160" y="4962600"/>
              <a:ext cx="168480" cy="13464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8" name="Google Shape;2570;p31"/>
            <p:cNvSpPr/>
            <p:nvPr/>
          </p:nvSpPr>
          <p:spPr>
            <a:xfrm>
              <a:off x="1478160" y="4973400"/>
              <a:ext cx="432360" cy="12276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9" name="Google Shape;2571;p31"/>
            <p:cNvSpPr/>
            <p:nvPr/>
          </p:nvSpPr>
          <p:spPr>
            <a:xfrm>
              <a:off x="1478520" y="4950720"/>
              <a:ext cx="3960" cy="244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0" name="Google Shape;2572;p31"/>
            <p:cNvSpPr/>
            <p:nvPr/>
          </p:nvSpPr>
          <p:spPr>
            <a:xfrm>
              <a:off x="1478520" y="4848840"/>
              <a:ext cx="200520" cy="10296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1" name="Google Shape;2573;p31"/>
            <p:cNvSpPr/>
            <p:nvPr/>
          </p:nvSpPr>
          <p:spPr>
            <a:xfrm>
              <a:off x="1492200" y="4956120"/>
              <a:ext cx="410040" cy="11808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2" name="Google Shape;2574;p31"/>
            <p:cNvSpPr/>
            <p:nvPr/>
          </p:nvSpPr>
          <p:spPr>
            <a:xfrm flipH="1" rot="10800000">
              <a:off x="1902600" y="4947480"/>
              <a:ext cx="167040" cy="1224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03" name="Google Shape;2575;p31"/>
          <p:cNvGrpSpPr/>
          <p:nvPr/>
        </p:nvGrpSpPr>
        <p:grpSpPr>
          <a:xfrm>
            <a:off x="5146560" y="4161960"/>
            <a:ext cx="2709360" cy="1950480"/>
            <a:chOff x="5146560" y="4161960"/>
            <a:chExt cx="2709360" cy="1950480"/>
          </a:xfrm>
        </p:grpSpPr>
        <p:sp>
          <p:nvSpPr>
            <p:cNvPr id="2104" name="Google Shape;2576;p31"/>
            <p:cNvSpPr/>
            <p:nvPr/>
          </p:nvSpPr>
          <p:spPr>
            <a:xfrm>
              <a:off x="5146560" y="4376880"/>
              <a:ext cx="2365200" cy="1409400"/>
            </a:xfrm>
            <a:custGeom>
              <a:avLst/>
              <a:gdLst/>
              <a:ahLst/>
              <a:rect l="l" t="t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5" name="Google Shape;2577;p31"/>
            <p:cNvSpPr/>
            <p:nvPr/>
          </p:nvSpPr>
          <p:spPr>
            <a:xfrm>
              <a:off x="6627960" y="5289840"/>
              <a:ext cx="207360" cy="124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06" name="Google Shape;2578;p31" descr="car_icon_small"/>
            <p:cNvPicPr/>
            <p:nvPr/>
          </p:nvPicPr>
          <p:blipFill>
            <a:blip r:embed="rId6"/>
            <a:stretch/>
          </p:blipFill>
          <p:spPr>
            <a:xfrm>
              <a:off x="6699600" y="4391640"/>
              <a:ext cx="1156320" cy="2206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107" name="Google Shape;2579;p31"/>
            <p:cNvGrpSpPr/>
            <p:nvPr/>
          </p:nvGrpSpPr>
          <p:grpSpPr>
            <a:xfrm>
              <a:off x="5706720" y="4161960"/>
              <a:ext cx="565920" cy="506880"/>
              <a:chOff x="5706720" y="4161960"/>
              <a:chExt cx="565920" cy="506880"/>
            </a:xfrm>
          </p:grpSpPr>
          <p:pic>
            <p:nvPicPr>
              <p:cNvPr id="2108" name="Google Shape;2580;p31" descr="iphone_stylized_small"/>
              <p:cNvPicPr/>
              <p:nvPr/>
            </p:nvPicPr>
            <p:blipFill>
              <a:blip r:embed="rId7"/>
              <a:stretch/>
            </p:blipFill>
            <p:spPr>
              <a:xfrm>
                <a:off x="5923800" y="4237200"/>
                <a:ext cx="185760" cy="431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09" name="Google Shape;2581;p31" descr="antenna_radiation_stylized"/>
              <p:cNvPicPr/>
              <p:nvPr/>
            </p:nvPicPr>
            <p:blipFill>
              <a:blip r:embed="rId8"/>
              <a:stretch/>
            </p:blipFill>
            <p:spPr>
              <a:xfrm>
                <a:off x="5706720" y="4161960"/>
                <a:ext cx="565920" cy="11592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110" name="Google Shape;2582;p31"/>
            <p:cNvGrpSpPr/>
            <p:nvPr/>
          </p:nvGrpSpPr>
          <p:grpSpPr>
            <a:xfrm>
              <a:off x="6316560" y="4554720"/>
              <a:ext cx="622080" cy="830880"/>
              <a:chOff x="6316560" y="4554720"/>
              <a:chExt cx="622080" cy="830880"/>
            </a:xfrm>
          </p:grpSpPr>
          <p:grpSp>
            <p:nvGrpSpPr>
              <p:cNvPr id="2111" name="Google Shape;2583;p31"/>
              <p:cNvGrpSpPr/>
              <p:nvPr/>
            </p:nvGrpSpPr>
            <p:grpSpPr>
              <a:xfrm>
                <a:off x="6413760" y="4775400"/>
                <a:ext cx="406800" cy="610200"/>
                <a:chOff x="6413760" y="4775400"/>
                <a:chExt cx="406800" cy="610200"/>
              </a:xfrm>
            </p:grpSpPr>
            <p:sp>
              <p:nvSpPr>
                <p:cNvPr id="2112" name="Google Shape;2584;p31"/>
                <p:cNvSpPr/>
                <p:nvPr/>
              </p:nvSpPr>
              <p:spPr>
                <a:xfrm flipH="1">
                  <a:off x="6413760" y="4775400"/>
                  <a:ext cx="203040" cy="5526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13" name="Google Shape;2585;p31"/>
                <p:cNvSpPr/>
                <p:nvPr/>
              </p:nvSpPr>
              <p:spPr>
                <a:xfrm>
                  <a:off x="6617160" y="4775400"/>
                  <a:ext cx="203040" cy="5500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14" name="Google Shape;2586;p31"/>
                <p:cNvSpPr/>
                <p:nvPr/>
              </p:nvSpPr>
              <p:spPr>
                <a:xfrm>
                  <a:off x="6413760" y="5325840"/>
                  <a:ext cx="203040" cy="59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15" name="Google Shape;2587;p31"/>
                <p:cNvSpPr/>
                <p:nvPr/>
              </p:nvSpPr>
              <p:spPr>
                <a:xfrm flipH="1">
                  <a:off x="6617160" y="5325840"/>
                  <a:ext cx="203040" cy="59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16" name="Google Shape;2588;p31"/>
                <p:cNvSpPr/>
                <p:nvPr/>
              </p:nvSpPr>
              <p:spPr>
                <a:xfrm>
                  <a:off x="6617160" y="4787640"/>
                  <a:ext cx="360" cy="5979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17" name="Google Shape;2589;p31"/>
                <p:cNvSpPr/>
                <p:nvPr/>
              </p:nvSpPr>
              <p:spPr>
                <a:xfrm flipH="1" rot="10800000">
                  <a:off x="6414120" y="5269320"/>
                  <a:ext cx="203040" cy="590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18" name="Google Shape;2590;p31"/>
                <p:cNvSpPr/>
                <p:nvPr/>
              </p:nvSpPr>
              <p:spPr>
                <a:xfrm rot="10800000">
                  <a:off x="6617520" y="5269320"/>
                  <a:ext cx="203040" cy="56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19" name="Google Shape;2591;p31"/>
                <p:cNvSpPr/>
                <p:nvPr/>
              </p:nvSpPr>
              <p:spPr>
                <a:xfrm>
                  <a:off x="6500160" y="5087880"/>
                  <a:ext cx="116640" cy="450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20" name="Google Shape;2592;p31"/>
                <p:cNvSpPr/>
                <p:nvPr/>
              </p:nvSpPr>
              <p:spPr>
                <a:xfrm flipH="1" rot="10800000">
                  <a:off x="6617520" y="5088240"/>
                  <a:ext cx="122400" cy="450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21" name="Google Shape;2593;p31"/>
                <p:cNvSpPr/>
                <p:nvPr/>
              </p:nvSpPr>
              <p:spPr>
                <a:xfrm>
                  <a:off x="6461280" y="5168520"/>
                  <a:ext cx="150480" cy="615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22" name="Google Shape;2594;p31"/>
                <p:cNvSpPr/>
                <p:nvPr/>
              </p:nvSpPr>
              <p:spPr>
                <a:xfrm flipH="1" rot="10800000">
                  <a:off x="6617520" y="5181120"/>
                  <a:ext cx="151200" cy="540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23" name="Google Shape;2595;p31"/>
                <p:cNvSpPr/>
                <p:nvPr/>
              </p:nvSpPr>
              <p:spPr>
                <a:xfrm flipH="1" rot="10800000">
                  <a:off x="6617520" y="5005080"/>
                  <a:ext cx="77040" cy="219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24" name="Google Shape;2596;p31"/>
                <p:cNvSpPr/>
                <p:nvPr/>
              </p:nvSpPr>
              <p:spPr>
                <a:xfrm flipH="1" rot="10800000">
                  <a:off x="6617520" y="4890960"/>
                  <a:ext cx="48240" cy="169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25" name="Google Shape;2597;p31"/>
                <p:cNvSpPr/>
                <p:nvPr/>
              </p:nvSpPr>
              <p:spPr>
                <a:xfrm>
                  <a:off x="6530040" y="4997520"/>
                  <a:ext cx="93600" cy="291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26" name="Google Shape;2598;p31"/>
                <p:cNvSpPr/>
                <p:nvPr/>
              </p:nvSpPr>
              <p:spPr>
                <a:xfrm>
                  <a:off x="6571440" y="4885560"/>
                  <a:ext cx="54360" cy="291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2127" name="Google Shape;2599;p31" descr="cell_tower_radiation copy"/>
              <p:cNvPicPr/>
              <p:nvPr/>
            </p:nvPicPr>
            <p:blipFill>
              <a:blip r:embed="rId9"/>
              <a:stretch/>
            </p:blipFill>
            <p:spPr>
              <a:xfrm>
                <a:off x="6316560" y="4554720"/>
                <a:ext cx="622080" cy="4370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128" name="Google Shape;2600;p31"/>
              <p:cNvSpPr/>
              <p:nvPr/>
            </p:nvSpPr>
            <p:spPr>
              <a:xfrm>
                <a:off x="6580440" y="4731840"/>
                <a:ext cx="69480" cy="62640"/>
              </a:xfrm>
              <a:prstGeom prst="ellipse">
                <a:avLst/>
              </a:prstGeom>
              <a:solidFill>
                <a:schemeClr val="dk2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129" name="Google Shape;2601;p31"/>
            <p:cNvGrpSpPr/>
            <p:nvPr/>
          </p:nvGrpSpPr>
          <p:grpSpPr>
            <a:xfrm>
              <a:off x="5283000" y="4815720"/>
              <a:ext cx="727920" cy="545400"/>
              <a:chOff x="5283000" y="4815720"/>
              <a:chExt cx="727920" cy="545400"/>
            </a:xfrm>
          </p:grpSpPr>
          <p:pic>
            <p:nvPicPr>
              <p:cNvPr id="2130" name="Google Shape;2602;p31" descr="antenna_stylized"/>
              <p:cNvPicPr/>
              <p:nvPr/>
            </p:nvPicPr>
            <p:blipFill>
              <a:blip r:embed="rId10"/>
              <a:stretch/>
            </p:blipFill>
            <p:spPr>
              <a:xfrm>
                <a:off x="5283000" y="4815720"/>
                <a:ext cx="722160" cy="2937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131" name="Google Shape;2603;p31" descr="laptop_keyboard"/>
              <p:cNvPicPr/>
              <p:nvPr/>
            </p:nvPicPr>
            <p:blipFill>
              <a:blip r:embed="rId11"/>
              <a:stretch/>
            </p:blipFill>
            <p:spPr>
              <a:xfrm flipH="1" rot="109200">
                <a:off x="5318280" y="5142600"/>
                <a:ext cx="595080" cy="2091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132" name="Google Shape;2604;p31"/>
              <p:cNvSpPr/>
              <p:nvPr/>
            </p:nvSpPr>
            <p:spPr>
              <a:xfrm>
                <a:off x="5515200" y="4938840"/>
                <a:ext cx="478800" cy="273240"/>
              </a:xfrm>
              <a:custGeom>
                <a:avLst/>
                <a:gdLst/>
                <a:ahLst/>
                <a:rect l="l" t="t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133" name="Google Shape;2605;p31" descr="screen"/>
              <p:cNvPicPr/>
              <p:nvPr/>
            </p:nvPicPr>
            <p:blipFill>
              <a:blip r:embed="rId12"/>
              <a:stretch/>
            </p:blipFill>
            <p:spPr>
              <a:xfrm>
                <a:off x="5538960" y="4946040"/>
                <a:ext cx="434880" cy="248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134" name="Google Shape;2606;p31"/>
              <p:cNvSpPr/>
              <p:nvPr/>
            </p:nvSpPr>
            <p:spPr>
              <a:xfrm>
                <a:off x="5602680" y="4930920"/>
                <a:ext cx="405360" cy="50400"/>
              </a:xfrm>
              <a:custGeom>
                <a:avLst/>
                <a:gdLst/>
                <a:ahLst/>
                <a:rect l="l" t="t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5" name="Google Shape;2607;p31"/>
              <p:cNvSpPr/>
              <p:nvPr/>
            </p:nvSpPr>
            <p:spPr>
              <a:xfrm>
                <a:off x="5511240" y="4930560"/>
                <a:ext cx="111960" cy="211320"/>
              </a:xfrm>
              <a:custGeom>
                <a:avLst/>
                <a:gdLst/>
                <a:ahLst/>
                <a:rect l="l" t="t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6" name="Google Shape;2608;p31"/>
              <p:cNvSpPr/>
              <p:nvPr/>
            </p:nvSpPr>
            <p:spPr>
              <a:xfrm>
                <a:off x="5884560" y="4968360"/>
                <a:ext cx="120960" cy="244080"/>
              </a:xfrm>
              <a:custGeom>
                <a:avLst/>
                <a:gdLst/>
                <a:ahLst/>
                <a:rect l="l" t="t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7" name="Google Shape;2609;p31"/>
              <p:cNvSpPr/>
              <p:nvPr/>
            </p:nvSpPr>
            <p:spPr>
              <a:xfrm>
                <a:off x="5509800" y="5131800"/>
                <a:ext cx="444960" cy="82080"/>
              </a:xfrm>
              <a:custGeom>
                <a:avLst/>
                <a:gdLst/>
                <a:ahLst/>
                <a:rect l="l" t="t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8" name="Google Shape;2610;p31"/>
              <p:cNvSpPr/>
              <p:nvPr/>
            </p:nvSpPr>
            <p:spPr>
              <a:xfrm>
                <a:off x="5897880" y="4970520"/>
                <a:ext cx="113040" cy="245160"/>
              </a:xfrm>
              <a:custGeom>
                <a:avLst/>
                <a:gdLst/>
                <a:ahLst/>
                <a:rect l="l" t="t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9" name="Google Shape;2611;p31"/>
              <p:cNvSpPr/>
              <p:nvPr/>
            </p:nvSpPr>
            <p:spPr>
              <a:xfrm>
                <a:off x="5510160" y="5142960"/>
                <a:ext cx="395640" cy="81000"/>
              </a:xfrm>
              <a:custGeom>
                <a:avLst/>
                <a:gdLst/>
                <a:ahLst/>
                <a:rect l="l" t="t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140" name="Google Shape;2612;p31"/>
              <p:cNvGrpSpPr/>
              <p:nvPr/>
            </p:nvGrpSpPr>
            <p:grpSpPr>
              <a:xfrm>
                <a:off x="5503680" y="5230080"/>
                <a:ext cx="133920" cy="47880"/>
                <a:chOff x="5503680" y="5230080"/>
                <a:chExt cx="133920" cy="47880"/>
              </a:xfrm>
            </p:grpSpPr>
            <p:sp>
              <p:nvSpPr>
                <p:cNvPr id="2141" name="Google Shape;2613;p31"/>
                <p:cNvSpPr/>
                <p:nvPr/>
              </p:nvSpPr>
              <p:spPr>
                <a:xfrm>
                  <a:off x="5503680" y="5230080"/>
                  <a:ext cx="133920" cy="47880"/>
                </a:xfrm>
                <a:custGeom>
                  <a:avLst/>
                  <a:gdLst/>
                  <a:ahLst/>
                  <a:rect l="l" t="t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42" name="Google Shape;2614;p31"/>
                <p:cNvSpPr/>
                <p:nvPr/>
              </p:nvSpPr>
              <p:spPr>
                <a:xfrm>
                  <a:off x="5506200" y="5231160"/>
                  <a:ext cx="129240" cy="45360"/>
                </a:xfrm>
                <a:custGeom>
                  <a:avLst/>
                  <a:gdLst/>
                  <a:ahLst/>
                  <a:rect l="l" t="t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/>
                </a:gra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43" name="Google Shape;2615;p31"/>
                <p:cNvSpPr/>
                <p:nvPr/>
              </p:nvSpPr>
              <p:spPr>
                <a:xfrm>
                  <a:off x="5515920" y="5249160"/>
                  <a:ext cx="45360" cy="14040"/>
                </a:xfrm>
                <a:custGeom>
                  <a:avLst/>
                  <a:gdLst/>
                  <a:ahLst/>
                  <a:rect l="l" t="t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44" name="Google Shape;2616;p31"/>
                <p:cNvSpPr/>
                <p:nvPr/>
              </p:nvSpPr>
              <p:spPr>
                <a:xfrm>
                  <a:off x="5514120" y="5256000"/>
                  <a:ext cx="33840" cy="864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45" name="Google Shape;2617;p31"/>
                <p:cNvSpPr/>
                <p:nvPr/>
              </p:nvSpPr>
              <p:spPr>
                <a:xfrm>
                  <a:off x="5553720" y="5258520"/>
                  <a:ext cx="45360" cy="14400"/>
                </a:xfrm>
                <a:custGeom>
                  <a:avLst/>
                  <a:gdLst/>
                  <a:ahLst/>
                  <a:rect l="l" t="t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46" name="Google Shape;2618;p31"/>
                <p:cNvSpPr/>
                <p:nvPr/>
              </p:nvSpPr>
              <p:spPr>
                <a:xfrm>
                  <a:off x="5552280" y="5265720"/>
                  <a:ext cx="33840" cy="8640"/>
                </a:xfrm>
                <a:custGeom>
                  <a:avLst/>
                  <a:gdLst/>
                  <a:ahLst/>
                  <a:rect l="l" t="t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147" name="Google Shape;2619;p31"/>
              <p:cNvSpPr/>
              <p:nvPr/>
            </p:nvSpPr>
            <p:spPr>
              <a:xfrm>
                <a:off x="5734080" y="5237280"/>
                <a:ext cx="162360" cy="105840"/>
              </a:xfrm>
              <a:custGeom>
                <a:avLst/>
                <a:gdLst/>
                <a:ahLst/>
                <a:rect l="l" t="t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8" name="Google Shape;2620;p31"/>
              <p:cNvSpPr/>
              <p:nvPr/>
            </p:nvSpPr>
            <p:spPr>
              <a:xfrm>
                <a:off x="5318280" y="5245920"/>
                <a:ext cx="416160" cy="9648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9" name="Google Shape;2621;p31"/>
              <p:cNvSpPr/>
              <p:nvPr/>
            </p:nvSpPr>
            <p:spPr>
              <a:xfrm>
                <a:off x="5318640" y="5227920"/>
                <a:ext cx="3960" cy="19080"/>
              </a:xfrm>
              <a:custGeom>
                <a:avLst/>
                <a:gdLst/>
                <a:ahLst/>
                <a:rect l="l" t="t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0" name="Google Shape;2622;p31"/>
              <p:cNvSpPr/>
              <p:nvPr/>
            </p:nvSpPr>
            <p:spPr>
              <a:xfrm>
                <a:off x="5318640" y="5148000"/>
                <a:ext cx="192960" cy="80640"/>
              </a:xfrm>
              <a:custGeom>
                <a:avLst/>
                <a:gdLst/>
                <a:ahLst/>
                <a:rect l="l" t="t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1" name="Google Shape;2623;p31"/>
              <p:cNvSpPr/>
              <p:nvPr/>
            </p:nvSpPr>
            <p:spPr>
              <a:xfrm>
                <a:off x="5331600" y="5232240"/>
                <a:ext cx="394560" cy="9288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2" name="Google Shape;2624;p31"/>
              <p:cNvSpPr/>
              <p:nvPr/>
            </p:nvSpPr>
            <p:spPr>
              <a:xfrm flipH="1" rot="10800000">
                <a:off x="5726880" y="5225760"/>
                <a:ext cx="160560" cy="96120"/>
              </a:xfrm>
              <a:custGeom>
                <a:avLst/>
                <a:gdLst/>
                <a:ahLst/>
                <a:rect l="l" t="t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153" name="Google Shape;2625;p31"/>
            <p:cNvGrpSpPr/>
            <p:nvPr/>
          </p:nvGrpSpPr>
          <p:grpSpPr>
            <a:xfrm>
              <a:off x="6714720" y="5400720"/>
              <a:ext cx="531360" cy="222480"/>
              <a:chOff x="6714720" y="5400720"/>
              <a:chExt cx="531360" cy="222480"/>
            </a:xfrm>
          </p:grpSpPr>
          <p:sp>
            <p:nvSpPr>
              <p:cNvPr id="2154" name="Google Shape;2626;p31"/>
              <p:cNvSpPr/>
              <p:nvPr/>
            </p:nvSpPr>
            <p:spPr>
              <a:xfrm>
                <a:off x="6716880" y="5499360"/>
                <a:ext cx="527040" cy="123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5" name="Google Shape;2627;p31"/>
              <p:cNvSpPr/>
              <p:nvPr/>
            </p:nvSpPr>
            <p:spPr>
              <a:xfrm>
                <a:off x="6716880" y="5485320"/>
                <a:ext cx="529200" cy="7704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6" name="Google Shape;2628;p31"/>
              <p:cNvSpPr/>
              <p:nvPr/>
            </p:nvSpPr>
            <p:spPr>
              <a:xfrm>
                <a:off x="6714720" y="5400720"/>
                <a:ext cx="527040" cy="1450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157" name="Google Shape;2629;p31"/>
              <p:cNvGrpSpPr/>
              <p:nvPr/>
            </p:nvGrpSpPr>
            <p:grpSpPr>
              <a:xfrm>
                <a:off x="6820560" y="5438160"/>
                <a:ext cx="297720" cy="67680"/>
                <a:chOff x="6820560" y="5438160"/>
                <a:chExt cx="297720" cy="67680"/>
              </a:xfrm>
            </p:grpSpPr>
            <p:sp>
              <p:nvSpPr>
                <p:cNvPr id="2158" name="Google Shape;2630;p31"/>
                <p:cNvSpPr/>
                <p:nvPr/>
              </p:nvSpPr>
              <p:spPr>
                <a:xfrm>
                  <a:off x="6820560" y="5438160"/>
                  <a:ext cx="297720" cy="676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59" name="Google Shape;2631;p31"/>
                <p:cNvSpPr/>
                <p:nvPr/>
              </p:nvSpPr>
              <p:spPr>
                <a:xfrm>
                  <a:off x="6834240" y="5438160"/>
                  <a:ext cx="270720" cy="676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2160" name="Google Shape;2632;p31"/>
              <p:cNvSpPr/>
              <p:nvPr/>
            </p:nvSpPr>
            <p:spPr>
              <a:xfrm>
                <a:off x="6716520" y="5468760"/>
                <a:ext cx="360" cy="98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1" name="Google Shape;2633;p31"/>
              <p:cNvSpPr/>
              <p:nvPr/>
            </p:nvSpPr>
            <p:spPr>
              <a:xfrm>
                <a:off x="7242120" y="5473440"/>
                <a:ext cx="360" cy="96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62" name="Google Shape;2634;p31"/>
            <p:cNvSpPr/>
            <p:nvPr/>
          </p:nvSpPr>
          <p:spPr>
            <a:xfrm>
              <a:off x="7010640" y="5615640"/>
              <a:ext cx="360" cy="496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63" name="Google Shape;2635;p31"/>
          <p:cNvSpPr/>
          <p:nvPr/>
        </p:nvSpPr>
        <p:spPr>
          <a:xfrm>
            <a:off x="1769760" y="6036120"/>
            <a:ext cx="1665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para a Internet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64" name="Google Shape;2636;p31"/>
          <p:cNvSpPr/>
          <p:nvPr/>
        </p:nvSpPr>
        <p:spPr>
          <a:xfrm>
            <a:off x="6181920" y="5974920"/>
            <a:ext cx="1665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para a Internet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PlaceHolder 1"/>
          <p:cNvSpPr>
            <a:spLocks noGrp="1"/>
          </p:cNvSpPr>
          <p:nvPr>
            <p:ph type="title"/>
          </p:nvPr>
        </p:nvSpPr>
        <p:spPr>
          <a:xfrm>
            <a:off x="636480" y="273240"/>
            <a:ext cx="8149680" cy="89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5000"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000a3"/>
                </a:solidFill>
                <a:latin typeface="Calibri"/>
                <a:ea typeface="Calibri"/>
              </a:rPr>
              <a:t>Redes de acesso: data center networks</a:t>
            </a:r>
            <a:endParaRPr b="0" lang="pt-BR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6" name="Google Shape;2643;p32"/>
          <p:cNvSpPr/>
          <p:nvPr/>
        </p:nvSpPr>
        <p:spPr>
          <a:xfrm>
            <a:off x="523800" y="1650240"/>
            <a:ext cx="4677840" cy="12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7000"/>
          </a:bodyPr>
          <a:p>
            <a:pPr marL="287280" indent="-287280">
              <a:lnSpc>
                <a:spcPct val="90000"/>
              </a:lnSpc>
              <a:buClr>
                <a:srgbClr val="0000a3"/>
              </a:buClr>
              <a:buFont typeface="Noto Sans Symbols"/>
              <a:buChar char="▪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Links de alta largura de banda (dezenas a centenas de gigabits por segundo) conectam centenas a milhares de servidores entre si e à Internet.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2167" name="Google Shape;2644;p32"/>
          <p:cNvSpPr/>
          <p:nvPr/>
        </p:nvSpPr>
        <p:spPr>
          <a:xfrm>
            <a:off x="5579280" y="3553200"/>
            <a:ext cx="739440" cy="668880"/>
          </a:xfrm>
          <a:prstGeom prst="rect">
            <a:avLst/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Google Shape;2645;p32"/>
          <p:cNvSpPr/>
          <p:nvPr/>
        </p:nvSpPr>
        <p:spPr>
          <a:xfrm>
            <a:off x="6738840" y="3065760"/>
            <a:ext cx="842760" cy="1337040"/>
          </a:xfrm>
          <a:custGeom>
            <a:avLst/>
            <a:gdLst/>
            <a:ahLst/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69" name="Google Shape;2646;p32"/>
          <p:cNvSpPr/>
          <p:nvPr/>
        </p:nvSpPr>
        <p:spPr>
          <a:xfrm>
            <a:off x="5455440" y="1825920"/>
            <a:ext cx="1301760" cy="1316880"/>
          </a:xfrm>
          <a:custGeom>
            <a:avLst/>
            <a:gdLst/>
            <a:ahLst/>
            <a:rect l="l" t="t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0" name="Google Shape;2647;p32"/>
          <p:cNvSpPr/>
          <p:nvPr/>
        </p:nvSpPr>
        <p:spPr>
          <a:xfrm>
            <a:off x="5403960" y="3289320"/>
            <a:ext cx="1093680" cy="31716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1" name="Google Shape;2648;p32"/>
          <p:cNvSpPr/>
          <p:nvPr/>
        </p:nvSpPr>
        <p:spPr>
          <a:xfrm>
            <a:off x="5784120" y="4683240"/>
            <a:ext cx="2309040" cy="1664640"/>
          </a:xfrm>
          <a:custGeom>
            <a:avLst/>
            <a:gdLst/>
            <a:ahLst/>
            <a:rect l="l" t="t" r="r" b="b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2" name="Google Shape;2649;p32"/>
          <p:cNvSpPr/>
          <p:nvPr/>
        </p:nvSpPr>
        <p:spPr>
          <a:xfrm>
            <a:off x="5599440" y="1488600"/>
            <a:ext cx="132372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mobile network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73" name="Google Shape;2650;p32"/>
          <p:cNvSpPr/>
          <p:nvPr/>
        </p:nvSpPr>
        <p:spPr>
          <a:xfrm>
            <a:off x="5497920" y="4191840"/>
            <a:ext cx="146592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home network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74" name="Google Shape;2651;p32"/>
          <p:cNvSpPr/>
          <p:nvPr/>
        </p:nvSpPr>
        <p:spPr>
          <a:xfrm>
            <a:off x="5337360" y="5779800"/>
            <a:ext cx="11808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enterprise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network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75" name="Google Shape;2652;p32"/>
          <p:cNvSpPr/>
          <p:nvPr/>
        </p:nvSpPr>
        <p:spPr>
          <a:xfrm>
            <a:off x="7666560" y="3179520"/>
            <a:ext cx="954360" cy="1935000"/>
          </a:xfrm>
          <a:custGeom>
            <a:avLst/>
            <a:gdLst/>
            <a:ahLst/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176" name="Google Shape;2653;p32"/>
          <p:cNvGrpSpPr/>
          <p:nvPr/>
        </p:nvGrpSpPr>
        <p:grpSpPr>
          <a:xfrm>
            <a:off x="8128080" y="3927960"/>
            <a:ext cx="514800" cy="721080"/>
            <a:chOff x="8128080" y="3927960"/>
            <a:chExt cx="514800" cy="721080"/>
          </a:xfrm>
        </p:grpSpPr>
        <p:sp>
          <p:nvSpPr>
            <p:cNvPr id="2177" name="Google Shape;2654;p32"/>
            <p:cNvSpPr/>
            <p:nvPr/>
          </p:nvSpPr>
          <p:spPr>
            <a:xfrm>
              <a:off x="8328600" y="3927960"/>
              <a:ext cx="314280" cy="72036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  <a:miter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78" name="Google Shape;2655;p32"/>
            <p:cNvSpPr/>
            <p:nvPr/>
          </p:nvSpPr>
          <p:spPr>
            <a:xfrm>
              <a:off x="8128080" y="4113360"/>
              <a:ext cx="390600" cy="53532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  <a:miter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79" name="Google Shape;2656;p32"/>
            <p:cNvSpPr/>
            <p:nvPr/>
          </p:nvSpPr>
          <p:spPr>
            <a:xfrm flipH="1" rot="10800000">
              <a:off x="8168760" y="4231440"/>
              <a:ext cx="17712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0" name="Google Shape;2657;p32"/>
            <p:cNvSpPr/>
            <p:nvPr/>
          </p:nvSpPr>
          <p:spPr>
            <a:xfrm flipH="1" rot="10800000">
              <a:off x="8171640" y="4484160"/>
              <a:ext cx="174240" cy="1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1" name="Google Shape;2658;p32"/>
            <p:cNvSpPr/>
            <p:nvPr/>
          </p:nvSpPr>
          <p:spPr>
            <a:xfrm flipH="1" rot="10800000">
              <a:off x="8171640" y="4364640"/>
              <a:ext cx="174240" cy="5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2" name="Google Shape;2659;p32"/>
            <p:cNvSpPr/>
            <p:nvPr/>
          </p:nvSpPr>
          <p:spPr>
            <a:xfrm>
              <a:off x="8168040" y="4584600"/>
              <a:ext cx="17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3" name="Google Shape;2660;p32"/>
            <p:cNvSpPr/>
            <p:nvPr/>
          </p:nvSpPr>
          <p:spPr>
            <a:xfrm flipH="1" rot="10800000">
              <a:off x="8575920" y="4054320"/>
              <a:ext cx="360" cy="506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prstDash val="dash"/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4" name="Google Shape;2661;p32"/>
            <p:cNvSpPr/>
            <p:nvPr/>
          </p:nvSpPr>
          <p:spPr>
            <a:xfrm>
              <a:off x="8383680" y="4129920"/>
              <a:ext cx="360" cy="51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a8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85" name="Google Shape;2662;p32"/>
          <p:cNvGrpSpPr/>
          <p:nvPr/>
        </p:nvGrpSpPr>
        <p:grpSpPr>
          <a:xfrm>
            <a:off x="8078040" y="3194280"/>
            <a:ext cx="445680" cy="647640"/>
            <a:chOff x="8078040" y="3194280"/>
            <a:chExt cx="445680" cy="647640"/>
          </a:xfrm>
        </p:grpSpPr>
        <p:sp>
          <p:nvSpPr>
            <p:cNvPr id="2186" name="Google Shape;2663;p32"/>
            <p:cNvSpPr/>
            <p:nvPr/>
          </p:nvSpPr>
          <p:spPr>
            <a:xfrm>
              <a:off x="8251560" y="3194280"/>
              <a:ext cx="272160" cy="647280"/>
            </a:xfrm>
            <a:custGeom>
              <a:avLst/>
              <a:gdLst/>
              <a:ahLst/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  <a:miter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7" name="Google Shape;2664;p32"/>
            <p:cNvSpPr/>
            <p:nvPr/>
          </p:nvSpPr>
          <p:spPr>
            <a:xfrm>
              <a:off x="8078040" y="3360600"/>
              <a:ext cx="337680" cy="480960"/>
            </a:xfrm>
            <a:custGeom>
              <a:avLst/>
              <a:gdLst/>
              <a:ahLst/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  <a:miter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8" name="Google Shape;2665;p32"/>
            <p:cNvSpPr/>
            <p:nvPr/>
          </p:nvSpPr>
          <p:spPr>
            <a:xfrm flipH="1" rot="10800000">
              <a:off x="8112600" y="3466800"/>
              <a:ext cx="153000" cy="71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89" name="Google Shape;2666;p32"/>
            <p:cNvSpPr/>
            <p:nvPr/>
          </p:nvSpPr>
          <p:spPr>
            <a:xfrm flipH="1" rot="10800000">
              <a:off x="8115480" y="3693960"/>
              <a:ext cx="150120" cy="1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90" name="Google Shape;2667;p32"/>
            <p:cNvSpPr/>
            <p:nvPr/>
          </p:nvSpPr>
          <p:spPr>
            <a:xfrm flipH="1" rot="10800000">
              <a:off x="8115480" y="3586320"/>
              <a:ext cx="150120" cy="47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91" name="Google Shape;2668;p32"/>
            <p:cNvSpPr/>
            <p:nvPr/>
          </p:nvSpPr>
          <p:spPr>
            <a:xfrm>
              <a:off x="8112600" y="3783960"/>
              <a:ext cx="153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92" name="Google Shape;2669;p32"/>
            <p:cNvSpPr/>
            <p:nvPr/>
          </p:nvSpPr>
          <p:spPr>
            <a:xfrm flipH="1" rot="10800000">
              <a:off x="8465400" y="3307680"/>
              <a:ext cx="360" cy="455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44450">
              <a:solidFill>
                <a:srgbClr val="ffffff"/>
              </a:solidFill>
              <a:prstDash val="dash"/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93" name="Google Shape;2670;p32"/>
            <p:cNvSpPr/>
            <p:nvPr/>
          </p:nvSpPr>
          <p:spPr>
            <a:xfrm>
              <a:off x="8299080" y="3375720"/>
              <a:ext cx="360" cy="466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a8"/>
              </a:solidFill>
              <a:miter/>
            </a:ln>
            <a:effectLst>
              <a:outerShdw blurRad="39960" dir="5400000" dist="20160" rotWithShape="0">
                <a:srgbClr val="000000">
                  <a:alpha val="3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94" name="Google Shape;2671;p32"/>
          <p:cNvSpPr/>
          <p:nvPr/>
        </p:nvSpPr>
        <p:spPr>
          <a:xfrm>
            <a:off x="7155360" y="1782000"/>
            <a:ext cx="1122840" cy="1385640"/>
          </a:xfrm>
          <a:custGeom>
            <a:avLst/>
            <a:gdLst/>
            <a:ahLst/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rotWithShape="0">
            <a:gsLst>
              <a:gs pos="0">
                <a:srgbClr val="9cdff9"/>
              </a:gs>
              <a:gs pos="100000">
                <a:srgbClr val="deebf7"/>
              </a:gs>
            </a:gsLst>
            <a:lin ang="0"/>
          </a:gradFill>
          <a:ln w="0"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95" name="Google Shape;2672;p32"/>
          <p:cNvSpPr/>
          <p:nvPr/>
        </p:nvSpPr>
        <p:spPr>
          <a:xfrm>
            <a:off x="6865920" y="1851120"/>
            <a:ext cx="170172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national or global ISP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96" name="Google Shape;2673;p32"/>
          <p:cNvSpPr/>
          <p:nvPr/>
        </p:nvSpPr>
        <p:spPr>
          <a:xfrm>
            <a:off x="6959160" y="3677760"/>
            <a:ext cx="228600" cy="197280"/>
          </a:xfrm>
          <a:prstGeom prst="rect">
            <a:avLst/>
          </a:prstGeom>
          <a:solidFill>
            <a:srgbClr val="9cdf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Google Shape;2674;p32"/>
          <p:cNvSpPr/>
          <p:nvPr/>
        </p:nvSpPr>
        <p:spPr>
          <a:xfrm>
            <a:off x="6574320" y="3448080"/>
            <a:ext cx="77976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local or regional ISP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198" name="Google Shape;2675;p32"/>
          <p:cNvSpPr/>
          <p:nvPr/>
        </p:nvSpPr>
        <p:spPr>
          <a:xfrm>
            <a:off x="8096040" y="4677840"/>
            <a:ext cx="79344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Calibri"/>
              </a:rPr>
              <a:t>datacenter </a:t>
            </a:r>
            <a:endParaRPr b="0" lang="pt-BR" sz="105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Calibri"/>
              </a:rPr>
              <a:t>network</a:t>
            </a:r>
            <a:endParaRPr b="0" lang="pt-BR" sz="1050" spc="-1" strike="noStrike">
              <a:latin typeface="Arial"/>
            </a:endParaRPr>
          </a:p>
        </p:txBody>
      </p:sp>
      <p:sp>
        <p:nvSpPr>
          <p:cNvPr id="2199" name="Google Shape;2676;p32"/>
          <p:cNvSpPr/>
          <p:nvPr/>
        </p:nvSpPr>
        <p:spPr>
          <a:xfrm>
            <a:off x="7448040" y="4228200"/>
            <a:ext cx="830160" cy="66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content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provider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network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200" name="Google Shape;2677;p32"/>
          <p:cNvSpPr/>
          <p:nvPr/>
        </p:nvSpPr>
        <p:spPr>
          <a:xfrm rot="10800000">
            <a:off x="7920000" y="3580200"/>
            <a:ext cx="309600" cy="6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Google Shape;2678;p32"/>
          <p:cNvSpPr/>
          <p:nvPr/>
        </p:nvSpPr>
        <p:spPr>
          <a:xfrm rot="10800000">
            <a:off x="7995600" y="3641040"/>
            <a:ext cx="258840" cy="73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2" name="Google Shape;2679;p32"/>
          <p:cNvSpPr/>
          <p:nvPr/>
        </p:nvSpPr>
        <p:spPr>
          <a:xfrm flipH="1" rot="10800000">
            <a:off x="7977600" y="3633480"/>
            <a:ext cx="252000" cy="39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Google Shape;2680;p32"/>
          <p:cNvSpPr/>
          <p:nvPr/>
        </p:nvSpPr>
        <p:spPr>
          <a:xfrm rot="10800000">
            <a:off x="7927560" y="3594960"/>
            <a:ext cx="360" cy="48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4" name="Google Shape;2681;p32"/>
          <p:cNvSpPr/>
          <p:nvPr/>
        </p:nvSpPr>
        <p:spPr>
          <a:xfrm rot="10800000">
            <a:off x="7912800" y="4071960"/>
            <a:ext cx="380880" cy="34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5" name="Google Shape;2682;p32"/>
          <p:cNvSpPr/>
          <p:nvPr/>
        </p:nvSpPr>
        <p:spPr>
          <a:xfrm flipH="1">
            <a:off x="7421040" y="4087440"/>
            <a:ext cx="491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Google Shape;2683;p32"/>
          <p:cNvSpPr/>
          <p:nvPr/>
        </p:nvSpPr>
        <p:spPr>
          <a:xfrm flipH="1">
            <a:off x="6914520" y="4087440"/>
            <a:ext cx="491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7" name="Google Shape;2684;p32"/>
          <p:cNvSpPr/>
          <p:nvPr/>
        </p:nvSpPr>
        <p:spPr>
          <a:xfrm flipH="1">
            <a:off x="6956640" y="3507480"/>
            <a:ext cx="286200" cy="51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8" name="Google Shape;2685;p32"/>
          <p:cNvSpPr/>
          <p:nvPr/>
        </p:nvSpPr>
        <p:spPr>
          <a:xfrm>
            <a:off x="7299720" y="3507480"/>
            <a:ext cx="36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9" name="Google Shape;2686;p32"/>
          <p:cNvSpPr/>
          <p:nvPr/>
        </p:nvSpPr>
        <p:spPr>
          <a:xfrm>
            <a:off x="7602840" y="2754360"/>
            <a:ext cx="365760" cy="83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10" name="Google Shape;2687;p32"/>
          <p:cNvSpPr/>
          <p:nvPr/>
        </p:nvSpPr>
        <p:spPr>
          <a:xfrm flipH="1">
            <a:off x="7348680" y="2694960"/>
            <a:ext cx="285120" cy="69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miter/>
          </a:ln>
          <a:effectLst>
            <a:outerShdw blurRad="39960" dir="5400000" dist="20160" rotWithShape="0">
              <a:srgbClr val="000000">
                <a:alpha val="37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1" name="Google Shape;2688;p32"/>
          <p:cNvSpPr/>
          <p:nvPr/>
        </p:nvSpPr>
        <p:spPr>
          <a:xfrm flipH="1">
            <a:off x="7574400" y="2169360"/>
            <a:ext cx="570600" cy="57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miter/>
          </a:ln>
          <a:effectLst>
            <a:outerShdw blurRad="39960" dir="5400000" dist="20160" rotWithShape="0">
              <a:srgbClr val="000000">
                <a:alpha val="37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2" name="Google Shape;2689;p32"/>
          <p:cNvSpPr/>
          <p:nvPr/>
        </p:nvSpPr>
        <p:spPr>
          <a:xfrm flipH="1">
            <a:off x="7575120" y="2268000"/>
            <a:ext cx="2880" cy="51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miter/>
          </a:ln>
          <a:effectLst>
            <a:outerShdw blurRad="39960" dir="5400000" dist="20160" rotWithShape="0">
              <a:srgbClr val="000000">
                <a:alpha val="37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3" name="Google Shape;2690;p32"/>
          <p:cNvSpPr/>
          <p:nvPr/>
        </p:nvSpPr>
        <p:spPr>
          <a:xfrm flipH="1">
            <a:off x="8003880" y="2200320"/>
            <a:ext cx="111600" cy="51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miter/>
          </a:ln>
          <a:effectLst>
            <a:outerShdw blurRad="39960" dir="5400000" dist="20160" rotWithShape="0">
              <a:srgbClr val="000000">
                <a:alpha val="37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4" name="Google Shape;2691;p32"/>
          <p:cNvSpPr/>
          <p:nvPr/>
        </p:nvSpPr>
        <p:spPr>
          <a:xfrm flipH="1">
            <a:off x="7605720" y="2718720"/>
            <a:ext cx="430200" cy="2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miter/>
          </a:ln>
          <a:effectLst>
            <a:outerShdw blurRad="39960" dir="5400000" dist="20160" rotWithShape="0">
              <a:srgbClr val="000000">
                <a:alpha val="37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5" name="Google Shape;2692;p32"/>
          <p:cNvSpPr/>
          <p:nvPr/>
        </p:nvSpPr>
        <p:spPr>
          <a:xfrm flipH="1">
            <a:off x="7551720" y="2169360"/>
            <a:ext cx="591120" cy="9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miter/>
          </a:ln>
          <a:effectLst>
            <a:outerShdw blurRad="39960" dir="5400000" dist="20160" rotWithShape="0">
              <a:srgbClr val="000000">
                <a:alpha val="37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6" name="Google Shape;2693;p32"/>
          <p:cNvSpPr/>
          <p:nvPr/>
        </p:nvSpPr>
        <p:spPr>
          <a:xfrm flipH="1">
            <a:off x="8146080" y="2127240"/>
            <a:ext cx="208800" cy="4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miter/>
          </a:ln>
          <a:effectLst>
            <a:outerShdw blurRad="39960" dir="5400000" dist="20160" rotWithShape="0">
              <a:srgbClr val="000000">
                <a:alpha val="37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7" name="Google Shape;2694;p32"/>
          <p:cNvSpPr/>
          <p:nvPr/>
        </p:nvSpPr>
        <p:spPr>
          <a:xfrm rot="10800000">
            <a:off x="8011440" y="2719080"/>
            <a:ext cx="264600" cy="6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miter/>
          </a:ln>
          <a:effectLst>
            <a:outerShdw blurRad="39960" dir="5400000" dist="20160" rotWithShape="0">
              <a:srgbClr val="000000">
                <a:alpha val="37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8" name="Google Shape;2695;p32"/>
          <p:cNvSpPr/>
          <p:nvPr/>
        </p:nvSpPr>
        <p:spPr>
          <a:xfrm flipH="1">
            <a:off x="6576480" y="2268000"/>
            <a:ext cx="974880" cy="60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miter/>
          </a:ln>
          <a:effectLst>
            <a:outerShdw blurRad="39960" dir="5400000" dist="20160" rotWithShape="0">
              <a:srgbClr val="000000">
                <a:alpha val="37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9" name="Google Shape;2696;p32"/>
          <p:cNvSpPr/>
          <p:nvPr/>
        </p:nvSpPr>
        <p:spPr>
          <a:xfrm flipH="1" rot="10800000">
            <a:off x="7033320" y="4113720"/>
            <a:ext cx="321480" cy="70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0" name="Google Shape;2697;p32"/>
          <p:cNvSpPr/>
          <p:nvPr/>
        </p:nvSpPr>
        <p:spPr>
          <a:xfrm flipH="1" rot="10800000">
            <a:off x="6183360" y="4047480"/>
            <a:ext cx="7264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1" name="Google Shape;2698;p32"/>
          <p:cNvSpPr/>
          <p:nvPr/>
        </p:nvSpPr>
        <p:spPr>
          <a:xfrm>
            <a:off x="6130440" y="2292840"/>
            <a:ext cx="38880" cy="48600"/>
          </a:xfrm>
          <a:prstGeom prst="ellipse">
            <a:avLst/>
          </a:prstGeom>
          <a:solidFill>
            <a:schemeClr val="dk2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22" name="Google Shape;2699;p32"/>
          <p:cNvGrpSpPr/>
          <p:nvPr/>
        </p:nvGrpSpPr>
        <p:grpSpPr>
          <a:xfrm>
            <a:off x="7807680" y="3495960"/>
            <a:ext cx="264600" cy="197640"/>
            <a:chOff x="7807680" y="3495960"/>
            <a:chExt cx="264600" cy="197640"/>
          </a:xfrm>
        </p:grpSpPr>
        <p:sp>
          <p:nvSpPr>
            <p:cNvPr id="2223" name="Google Shape;2700;p32"/>
            <p:cNvSpPr/>
            <p:nvPr/>
          </p:nvSpPr>
          <p:spPr>
            <a:xfrm>
              <a:off x="7807680" y="3564720"/>
              <a:ext cx="264600" cy="128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24" name="Google Shape;2701;p32"/>
            <p:cNvSpPr/>
            <p:nvPr/>
          </p:nvSpPr>
          <p:spPr>
            <a:xfrm>
              <a:off x="7808040" y="3495960"/>
              <a:ext cx="264240" cy="12780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25" name="Google Shape;2702;p32"/>
            <p:cNvGrpSpPr/>
            <p:nvPr/>
          </p:nvGrpSpPr>
          <p:grpSpPr>
            <a:xfrm>
              <a:off x="7847280" y="3512520"/>
              <a:ext cx="185760" cy="93600"/>
              <a:chOff x="7847280" y="3512520"/>
              <a:chExt cx="185760" cy="93600"/>
            </a:xfrm>
          </p:grpSpPr>
          <p:sp>
            <p:nvSpPr>
              <p:cNvPr id="2226" name="Google Shape;2703;p32"/>
              <p:cNvSpPr/>
              <p:nvPr/>
            </p:nvSpPr>
            <p:spPr>
              <a:xfrm>
                <a:off x="7852320" y="3512520"/>
                <a:ext cx="176040" cy="522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7" name="Google Shape;2704;p32"/>
              <p:cNvSpPr/>
              <p:nvPr/>
            </p:nvSpPr>
            <p:spPr>
              <a:xfrm>
                <a:off x="7967880" y="3557520"/>
                <a:ext cx="65160" cy="44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8" name="Google Shape;2705;p32"/>
              <p:cNvSpPr/>
              <p:nvPr/>
            </p:nvSpPr>
            <p:spPr>
              <a:xfrm>
                <a:off x="7847280" y="3557520"/>
                <a:ext cx="64080" cy="44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9" name="Google Shape;2706;p32"/>
              <p:cNvSpPr/>
              <p:nvPr/>
            </p:nvSpPr>
            <p:spPr>
              <a:xfrm>
                <a:off x="7869600" y="3535560"/>
                <a:ext cx="140040" cy="7056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30" name="Google Shape;2707;p32"/>
          <p:cNvGrpSpPr/>
          <p:nvPr/>
        </p:nvGrpSpPr>
        <p:grpSpPr>
          <a:xfrm>
            <a:off x="7461000" y="2202120"/>
            <a:ext cx="264600" cy="197640"/>
            <a:chOff x="7461000" y="2202120"/>
            <a:chExt cx="264600" cy="197640"/>
          </a:xfrm>
        </p:grpSpPr>
        <p:sp>
          <p:nvSpPr>
            <p:cNvPr id="2231" name="Google Shape;2708;p32"/>
            <p:cNvSpPr/>
            <p:nvPr/>
          </p:nvSpPr>
          <p:spPr>
            <a:xfrm>
              <a:off x="7461000" y="2270880"/>
              <a:ext cx="264600" cy="128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32" name="Google Shape;2709;p32"/>
            <p:cNvSpPr/>
            <p:nvPr/>
          </p:nvSpPr>
          <p:spPr>
            <a:xfrm>
              <a:off x="7461360" y="2202120"/>
              <a:ext cx="264240" cy="12780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33" name="Google Shape;2710;p32"/>
            <p:cNvGrpSpPr/>
            <p:nvPr/>
          </p:nvGrpSpPr>
          <p:grpSpPr>
            <a:xfrm>
              <a:off x="7500600" y="2218680"/>
              <a:ext cx="185760" cy="93600"/>
              <a:chOff x="7500600" y="2218680"/>
              <a:chExt cx="185760" cy="93600"/>
            </a:xfrm>
          </p:grpSpPr>
          <p:sp>
            <p:nvSpPr>
              <p:cNvPr id="2234" name="Google Shape;2711;p32"/>
              <p:cNvSpPr/>
              <p:nvPr/>
            </p:nvSpPr>
            <p:spPr>
              <a:xfrm>
                <a:off x="7505640" y="2218680"/>
                <a:ext cx="176040" cy="522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5" name="Google Shape;2712;p32"/>
              <p:cNvSpPr/>
              <p:nvPr/>
            </p:nvSpPr>
            <p:spPr>
              <a:xfrm>
                <a:off x="7621200" y="2263680"/>
                <a:ext cx="65160" cy="44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6" name="Google Shape;2713;p32"/>
              <p:cNvSpPr/>
              <p:nvPr/>
            </p:nvSpPr>
            <p:spPr>
              <a:xfrm>
                <a:off x="7500600" y="2263680"/>
                <a:ext cx="64080" cy="44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7" name="Google Shape;2714;p32"/>
              <p:cNvSpPr/>
              <p:nvPr/>
            </p:nvSpPr>
            <p:spPr>
              <a:xfrm>
                <a:off x="7522920" y="2241720"/>
                <a:ext cx="140040" cy="7056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38" name="Google Shape;2715;p32"/>
          <p:cNvGrpSpPr/>
          <p:nvPr/>
        </p:nvGrpSpPr>
        <p:grpSpPr>
          <a:xfrm>
            <a:off x="7895160" y="2613240"/>
            <a:ext cx="264600" cy="197640"/>
            <a:chOff x="7895160" y="2613240"/>
            <a:chExt cx="264600" cy="197640"/>
          </a:xfrm>
        </p:grpSpPr>
        <p:sp>
          <p:nvSpPr>
            <p:cNvPr id="2239" name="Google Shape;2716;p32"/>
            <p:cNvSpPr/>
            <p:nvPr/>
          </p:nvSpPr>
          <p:spPr>
            <a:xfrm>
              <a:off x="7895160" y="2682000"/>
              <a:ext cx="264600" cy="128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40" name="Google Shape;2717;p32"/>
            <p:cNvSpPr/>
            <p:nvPr/>
          </p:nvSpPr>
          <p:spPr>
            <a:xfrm>
              <a:off x="7895520" y="2613240"/>
              <a:ext cx="264240" cy="12780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41" name="Google Shape;2718;p32"/>
            <p:cNvGrpSpPr/>
            <p:nvPr/>
          </p:nvGrpSpPr>
          <p:grpSpPr>
            <a:xfrm>
              <a:off x="7934760" y="2629800"/>
              <a:ext cx="185760" cy="93240"/>
              <a:chOff x="7934760" y="2629800"/>
              <a:chExt cx="185760" cy="93240"/>
            </a:xfrm>
          </p:grpSpPr>
          <p:sp>
            <p:nvSpPr>
              <p:cNvPr id="2242" name="Google Shape;2719;p32"/>
              <p:cNvSpPr/>
              <p:nvPr/>
            </p:nvSpPr>
            <p:spPr>
              <a:xfrm>
                <a:off x="7939800" y="2629800"/>
                <a:ext cx="176040" cy="522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3" name="Google Shape;2720;p32"/>
              <p:cNvSpPr/>
              <p:nvPr/>
            </p:nvSpPr>
            <p:spPr>
              <a:xfrm>
                <a:off x="8055360" y="2674800"/>
                <a:ext cx="65160" cy="44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4" name="Google Shape;2721;p32"/>
              <p:cNvSpPr/>
              <p:nvPr/>
            </p:nvSpPr>
            <p:spPr>
              <a:xfrm>
                <a:off x="7934760" y="2674800"/>
                <a:ext cx="64080" cy="44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5" name="Google Shape;2722;p32"/>
              <p:cNvSpPr/>
              <p:nvPr/>
            </p:nvSpPr>
            <p:spPr>
              <a:xfrm>
                <a:off x="7957080" y="2652480"/>
                <a:ext cx="140040" cy="7056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46" name="Google Shape;2723;p32"/>
          <p:cNvGrpSpPr/>
          <p:nvPr/>
        </p:nvGrpSpPr>
        <p:grpSpPr>
          <a:xfrm>
            <a:off x="7982280" y="2107800"/>
            <a:ext cx="264600" cy="197640"/>
            <a:chOff x="7982280" y="2107800"/>
            <a:chExt cx="264600" cy="197640"/>
          </a:xfrm>
        </p:grpSpPr>
        <p:sp>
          <p:nvSpPr>
            <p:cNvPr id="2247" name="Google Shape;2724;p32"/>
            <p:cNvSpPr/>
            <p:nvPr/>
          </p:nvSpPr>
          <p:spPr>
            <a:xfrm>
              <a:off x="7982280" y="2176560"/>
              <a:ext cx="264600" cy="128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48" name="Google Shape;2725;p32"/>
            <p:cNvSpPr/>
            <p:nvPr/>
          </p:nvSpPr>
          <p:spPr>
            <a:xfrm>
              <a:off x="7982640" y="2107800"/>
              <a:ext cx="264240" cy="12780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49" name="Google Shape;2726;p32"/>
            <p:cNvGrpSpPr/>
            <p:nvPr/>
          </p:nvGrpSpPr>
          <p:grpSpPr>
            <a:xfrm>
              <a:off x="8021880" y="2124360"/>
              <a:ext cx="185760" cy="93600"/>
              <a:chOff x="8021880" y="2124360"/>
              <a:chExt cx="185760" cy="93600"/>
            </a:xfrm>
          </p:grpSpPr>
          <p:sp>
            <p:nvSpPr>
              <p:cNvPr id="2250" name="Google Shape;2727;p32"/>
              <p:cNvSpPr/>
              <p:nvPr/>
            </p:nvSpPr>
            <p:spPr>
              <a:xfrm>
                <a:off x="8026920" y="2124360"/>
                <a:ext cx="176040" cy="522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1" name="Google Shape;2728;p32"/>
              <p:cNvSpPr/>
              <p:nvPr/>
            </p:nvSpPr>
            <p:spPr>
              <a:xfrm>
                <a:off x="8142480" y="2169360"/>
                <a:ext cx="65160" cy="44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2" name="Google Shape;2729;p32"/>
              <p:cNvSpPr/>
              <p:nvPr/>
            </p:nvSpPr>
            <p:spPr>
              <a:xfrm>
                <a:off x="8021880" y="2169360"/>
                <a:ext cx="64080" cy="44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3" name="Google Shape;2730;p32"/>
              <p:cNvSpPr/>
              <p:nvPr/>
            </p:nvSpPr>
            <p:spPr>
              <a:xfrm>
                <a:off x="8044200" y="2147400"/>
                <a:ext cx="140040" cy="7056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54" name="Google Shape;2731;p32"/>
          <p:cNvGrpSpPr/>
          <p:nvPr/>
        </p:nvGrpSpPr>
        <p:grpSpPr>
          <a:xfrm>
            <a:off x="6823440" y="3956760"/>
            <a:ext cx="275040" cy="239400"/>
            <a:chOff x="6823440" y="3956760"/>
            <a:chExt cx="275040" cy="239400"/>
          </a:xfrm>
        </p:grpSpPr>
        <p:sp>
          <p:nvSpPr>
            <p:cNvPr id="2255" name="Google Shape;2732;p32"/>
            <p:cNvSpPr/>
            <p:nvPr/>
          </p:nvSpPr>
          <p:spPr>
            <a:xfrm>
              <a:off x="6823440" y="4039920"/>
              <a:ext cx="275040" cy="1562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56" name="Google Shape;2733;p32"/>
            <p:cNvSpPr/>
            <p:nvPr/>
          </p:nvSpPr>
          <p:spPr>
            <a:xfrm>
              <a:off x="6823800" y="3956760"/>
              <a:ext cx="274680" cy="15480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57" name="Google Shape;2734;p32"/>
            <p:cNvGrpSpPr/>
            <p:nvPr/>
          </p:nvGrpSpPr>
          <p:grpSpPr>
            <a:xfrm>
              <a:off x="6864480" y="3976560"/>
              <a:ext cx="192960" cy="113400"/>
              <a:chOff x="6864480" y="3976560"/>
              <a:chExt cx="192960" cy="113400"/>
            </a:xfrm>
          </p:grpSpPr>
          <p:sp>
            <p:nvSpPr>
              <p:cNvPr id="2258" name="Google Shape;2735;p32"/>
              <p:cNvSpPr/>
              <p:nvPr/>
            </p:nvSpPr>
            <p:spPr>
              <a:xfrm>
                <a:off x="6869880" y="3976560"/>
                <a:ext cx="182880" cy="633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9" name="Google Shape;2736;p32"/>
              <p:cNvSpPr/>
              <p:nvPr/>
            </p:nvSpPr>
            <p:spPr>
              <a:xfrm>
                <a:off x="6989760" y="4031280"/>
                <a:ext cx="67680" cy="543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0" name="Google Shape;2737;p32"/>
              <p:cNvSpPr/>
              <p:nvPr/>
            </p:nvSpPr>
            <p:spPr>
              <a:xfrm>
                <a:off x="6864480" y="4031280"/>
                <a:ext cx="66600" cy="5364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1" name="Google Shape;2738;p32"/>
              <p:cNvSpPr/>
              <p:nvPr/>
            </p:nvSpPr>
            <p:spPr>
              <a:xfrm>
                <a:off x="6887880" y="4004280"/>
                <a:ext cx="145440" cy="85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62" name="Google Shape;2739;p32"/>
          <p:cNvGrpSpPr/>
          <p:nvPr/>
        </p:nvGrpSpPr>
        <p:grpSpPr>
          <a:xfrm>
            <a:off x="7484760" y="2661480"/>
            <a:ext cx="264600" cy="197640"/>
            <a:chOff x="7484760" y="2661480"/>
            <a:chExt cx="264600" cy="197640"/>
          </a:xfrm>
        </p:grpSpPr>
        <p:sp>
          <p:nvSpPr>
            <p:cNvPr id="2263" name="Google Shape;2740;p32"/>
            <p:cNvSpPr/>
            <p:nvPr/>
          </p:nvSpPr>
          <p:spPr>
            <a:xfrm>
              <a:off x="7484760" y="2730240"/>
              <a:ext cx="264600" cy="128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64" name="Google Shape;2741;p32"/>
            <p:cNvSpPr/>
            <p:nvPr/>
          </p:nvSpPr>
          <p:spPr>
            <a:xfrm>
              <a:off x="7484760" y="2661480"/>
              <a:ext cx="264240" cy="12780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65" name="Google Shape;2742;p32"/>
            <p:cNvGrpSpPr/>
            <p:nvPr/>
          </p:nvGrpSpPr>
          <p:grpSpPr>
            <a:xfrm>
              <a:off x="7524000" y="2678040"/>
              <a:ext cx="185760" cy="93240"/>
              <a:chOff x="7524000" y="2678040"/>
              <a:chExt cx="185760" cy="93240"/>
            </a:xfrm>
          </p:grpSpPr>
          <p:sp>
            <p:nvSpPr>
              <p:cNvPr id="2266" name="Google Shape;2743;p32"/>
              <p:cNvSpPr/>
              <p:nvPr/>
            </p:nvSpPr>
            <p:spPr>
              <a:xfrm>
                <a:off x="7529040" y="2678040"/>
                <a:ext cx="176040" cy="522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7" name="Google Shape;2744;p32"/>
              <p:cNvSpPr/>
              <p:nvPr/>
            </p:nvSpPr>
            <p:spPr>
              <a:xfrm>
                <a:off x="7644600" y="2723040"/>
                <a:ext cx="65160" cy="44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8" name="Google Shape;2745;p32"/>
              <p:cNvSpPr/>
              <p:nvPr/>
            </p:nvSpPr>
            <p:spPr>
              <a:xfrm>
                <a:off x="7524000" y="2723040"/>
                <a:ext cx="64080" cy="44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9" name="Google Shape;2746;p32"/>
              <p:cNvSpPr/>
              <p:nvPr/>
            </p:nvSpPr>
            <p:spPr>
              <a:xfrm>
                <a:off x="7546320" y="2700720"/>
                <a:ext cx="140040" cy="7056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70" name="Google Shape;2747;p32"/>
          <p:cNvGrpSpPr/>
          <p:nvPr/>
        </p:nvGrpSpPr>
        <p:grpSpPr>
          <a:xfrm>
            <a:off x="7122600" y="3394080"/>
            <a:ext cx="275040" cy="239400"/>
            <a:chOff x="7122600" y="3394080"/>
            <a:chExt cx="275040" cy="239400"/>
          </a:xfrm>
        </p:grpSpPr>
        <p:sp>
          <p:nvSpPr>
            <p:cNvPr id="2271" name="Google Shape;2748;p32"/>
            <p:cNvSpPr/>
            <p:nvPr/>
          </p:nvSpPr>
          <p:spPr>
            <a:xfrm>
              <a:off x="7122600" y="3477240"/>
              <a:ext cx="275040" cy="1562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72" name="Google Shape;2749;p32"/>
            <p:cNvSpPr/>
            <p:nvPr/>
          </p:nvSpPr>
          <p:spPr>
            <a:xfrm>
              <a:off x="7122960" y="3394080"/>
              <a:ext cx="274680" cy="15480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73" name="Google Shape;2750;p32"/>
            <p:cNvGrpSpPr/>
            <p:nvPr/>
          </p:nvGrpSpPr>
          <p:grpSpPr>
            <a:xfrm>
              <a:off x="7163640" y="3413880"/>
              <a:ext cx="192960" cy="113400"/>
              <a:chOff x="7163640" y="3413880"/>
              <a:chExt cx="192960" cy="113400"/>
            </a:xfrm>
          </p:grpSpPr>
          <p:sp>
            <p:nvSpPr>
              <p:cNvPr id="2274" name="Google Shape;2751;p32"/>
              <p:cNvSpPr/>
              <p:nvPr/>
            </p:nvSpPr>
            <p:spPr>
              <a:xfrm>
                <a:off x="7169040" y="3413880"/>
                <a:ext cx="182520" cy="633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5" name="Google Shape;2752;p32"/>
              <p:cNvSpPr/>
              <p:nvPr/>
            </p:nvSpPr>
            <p:spPr>
              <a:xfrm>
                <a:off x="7288920" y="3468600"/>
                <a:ext cx="67680" cy="543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6" name="Google Shape;2753;p32"/>
              <p:cNvSpPr/>
              <p:nvPr/>
            </p:nvSpPr>
            <p:spPr>
              <a:xfrm>
                <a:off x="7163640" y="3468600"/>
                <a:ext cx="66600" cy="5364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7" name="Google Shape;2754;p32"/>
              <p:cNvSpPr/>
              <p:nvPr/>
            </p:nvSpPr>
            <p:spPr>
              <a:xfrm>
                <a:off x="7187040" y="3441600"/>
                <a:ext cx="145440" cy="85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78" name="Google Shape;2755;p32"/>
          <p:cNvGrpSpPr/>
          <p:nvPr/>
        </p:nvGrpSpPr>
        <p:grpSpPr>
          <a:xfrm>
            <a:off x="7200720" y="3999600"/>
            <a:ext cx="275040" cy="239760"/>
            <a:chOff x="7200720" y="3999600"/>
            <a:chExt cx="275040" cy="239760"/>
          </a:xfrm>
        </p:grpSpPr>
        <p:sp>
          <p:nvSpPr>
            <p:cNvPr id="2279" name="Google Shape;2756;p32"/>
            <p:cNvSpPr/>
            <p:nvPr/>
          </p:nvSpPr>
          <p:spPr>
            <a:xfrm>
              <a:off x="7200720" y="4083120"/>
              <a:ext cx="275040" cy="15624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80" name="Google Shape;2757;p32"/>
            <p:cNvSpPr/>
            <p:nvPr/>
          </p:nvSpPr>
          <p:spPr>
            <a:xfrm>
              <a:off x="7201080" y="3999600"/>
              <a:ext cx="274680" cy="15480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81" name="Google Shape;2758;p32"/>
            <p:cNvGrpSpPr/>
            <p:nvPr/>
          </p:nvGrpSpPr>
          <p:grpSpPr>
            <a:xfrm>
              <a:off x="7241760" y="4019400"/>
              <a:ext cx="192960" cy="113760"/>
              <a:chOff x="7241760" y="4019400"/>
              <a:chExt cx="192960" cy="113760"/>
            </a:xfrm>
          </p:grpSpPr>
          <p:sp>
            <p:nvSpPr>
              <p:cNvPr id="2282" name="Google Shape;2759;p32"/>
              <p:cNvSpPr/>
              <p:nvPr/>
            </p:nvSpPr>
            <p:spPr>
              <a:xfrm>
                <a:off x="7247160" y="4019400"/>
                <a:ext cx="182520" cy="6336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3" name="Google Shape;2760;p32"/>
              <p:cNvSpPr/>
              <p:nvPr/>
            </p:nvSpPr>
            <p:spPr>
              <a:xfrm>
                <a:off x="7367040" y="4074120"/>
                <a:ext cx="67680" cy="5436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4" name="Google Shape;2761;p32"/>
              <p:cNvSpPr/>
              <p:nvPr/>
            </p:nvSpPr>
            <p:spPr>
              <a:xfrm>
                <a:off x="7241760" y="4074120"/>
                <a:ext cx="66600" cy="5364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5" name="Google Shape;2762;p32"/>
              <p:cNvSpPr/>
              <p:nvPr/>
            </p:nvSpPr>
            <p:spPr>
              <a:xfrm>
                <a:off x="7265160" y="4047480"/>
                <a:ext cx="145440" cy="8568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2286" name="Google Shape;2763;p32"/>
          <p:cNvGrpSpPr/>
          <p:nvPr/>
        </p:nvGrpSpPr>
        <p:grpSpPr>
          <a:xfrm>
            <a:off x="7781040" y="3992400"/>
            <a:ext cx="264600" cy="197640"/>
            <a:chOff x="7781040" y="3992400"/>
            <a:chExt cx="264600" cy="197640"/>
          </a:xfrm>
        </p:grpSpPr>
        <p:sp>
          <p:nvSpPr>
            <p:cNvPr id="2287" name="Google Shape;2764;p32"/>
            <p:cNvSpPr/>
            <p:nvPr/>
          </p:nvSpPr>
          <p:spPr>
            <a:xfrm>
              <a:off x="7781040" y="4061160"/>
              <a:ext cx="264600" cy="1288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88" name="Google Shape;2765;p32"/>
            <p:cNvSpPr/>
            <p:nvPr/>
          </p:nvSpPr>
          <p:spPr>
            <a:xfrm>
              <a:off x="7781400" y="3992400"/>
              <a:ext cx="264240" cy="12780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89" name="Google Shape;2766;p32"/>
            <p:cNvGrpSpPr/>
            <p:nvPr/>
          </p:nvGrpSpPr>
          <p:grpSpPr>
            <a:xfrm>
              <a:off x="7820640" y="4008600"/>
              <a:ext cx="185760" cy="93600"/>
              <a:chOff x="7820640" y="4008600"/>
              <a:chExt cx="185760" cy="93600"/>
            </a:xfrm>
          </p:grpSpPr>
          <p:sp>
            <p:nvSpPr>
              <p:cNvPr id="2290" name="Google Shape;2767;p32"/>
              <p:cNvSpPr/>
              <p:nvPr/>
            </p:nvSpPr>
            <p:spPr>
              <a:xfrm>
                <a:off x="7825680" y="4008600"/>
                <a:ext cx="176040" cy="5220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1" name="Google Shape;2768;p32"/>
              <p:cNvSpPr/>
              <p:nvPr/>
            </p:nvSpPr>
            <p:spPr>
              <a:xfrm>
                <a:off x="7941240" y="4053960"/>
                <a:ext cx="65160" cy="4464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2" name="Google Shape;2769;p32"/>
              <p:cNvSpPr/>
              <p:nvPr/>
            </p:nvSpPr>
            <p:spPr>
              <a:xfrm>
                <a:off x="7820640" y="4053960"/>
                <a:ext cx="64080" cy="4428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3" name="Google Shape;2770;p32"/>
              <p:cNvSpPr/>
              <p:nvPr/>
            </p:nvSpPr>
            <p:spPr>
              <a:xfrm>
                <a:off x="7842960" y="4031640"/>
                <a:ext cx="140040" cy="7056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2294" name="Google Shape;2771;p32" descr="iphone_stylized_small"/>
          <p:cNvPicPr/>
          <p:nvPr/>
        </p:nvPicPr>
        <p:blipFill>
          <a:blip r:embed="rId1"/>
          <a:stretch/>
        </p:blipFill>
        <p:spPr>
          <a:xfrm>
            <a:off x="5932080" y="1917000"/>
            <a:ext cx="101880" cy="327600"/>
          </a:xfrm>
          <a:prstGeom prst="rect">
            <a:avLst/>
          </a:prstGeom>
          <a:ln w="0">
            <a:noFill/>
          </a:ln>
        </p:spPr>
      </p:pic>
      <p:pic>
        <p:nvPicPr>
          <p:cNvPr id="2295" name="Google Shape;2772;p32" descr="laptop_keyboard"/>
          <p:cNvPicPr/>
          <p:nvPr/>
        </p:nvPicPr>
        <p:blipFill>
          <a:blip r:embed="rId2"/>
          <a:stretch/>
        </p:blipFill>
        <p:spPr>
          <a:xfrm flipH="1" rot="147000">
            <a:off x="5597280" y="2604960"/>
            <a:ext cx="327600" cy="158760"/>
          </a:xfrm>
          <a:prstGeom prst="rect">
            <a:avLst/>
          </a:prstGeom>
          <a:ln w="0">
            <a:noFill/>
          </a:ln>
        </p:spPr>
      </p:pic>
      <p:sp>
        <p:nvSpPr>
          <p:cNvPr id="2296" name="Google Shape;2773;p32"/>
          <p:cNvSpPr/>
          <p:nvPr/>
        </p:nvSpPr>
        <p:spPr>
          <a:xfrm>
            <a:off x="5706720" y="2450160"/>
            <a:ext cx="263520" cy="207360"/>
          </a:xfrm>
          <a:custGeom>
            <a:avLst/>
            <a:gdLst/>
            <a:ahLst/>
            <a:rect l="l" t="t" r="r" b="b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97" name="Google Shape;2774;p32" descr="screen"/>
          <p:cNvPicPr/>
          <p:nvPr/>
        </p:nvPicPr>
        <p:blipFill>
          <a:blip r:embed="rId3"/>
          <a:stretch/>
        </p:blipFill>
        <p:spPr>
          <a:xfrm>
            <a:off x="5720040" y="2455560"/>
            <a:ext cx="239040" cy="188640"/>
          </a:xfrm>
          <a:prstGeom prst="rect">
            <a:avLst/>
          </a:prstGeom>
          <a:ln w="0">
            <a:noFill/>
          </a:ln>
        </p:spPr>
      </p:pic>
      <p:sp>
        <p:nvSpPr>
          <p:cNvPr id="2298" name="Google Shape;2775;p32"/>
          <p:cNvSpPr/>
          <p:nvPr/>
        </p:nvSpPr>
        <p:spPr>
          <a:xfrm>
            <a:off x="5755320" y="2444040"/>
            <a:ext cx="222840" cy="38160"/>
          </a:xfrm>
          <a:custGeom>
            <a:avLst/>
            <a:gdLst/>
            <a:ahLst/>
            <a:rect l="l" t="t" r="r" b="b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Google Shape;2776;p32"/>
          <p:cNvSpPr/>
          <p:nvPr/>
        </p:nvSpPr>
        <p:spPr>
          <a:xfrm>
            <a:off x="5704560" y="2443680"/>
            <a:ext cx="61200" cy="160560"/>
          </a:xfrm>
          <a:custGeom>
            <a:avLst/>
            <a:gdLst/>
            <a:ahLst/>
            <a:rect l="l" t="t" r="r" b="b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0" name="Google Shape;2777;p32"/>
          <p:cNvSpPr/>
          <p:nvPr/>
        </p:nvSpPr>
        <p:spPr>
          <a:xfrm>
            <a:off x="5910120" y="2472840"/>
            <a:ext cx="66240" cy="185400"/>
          </a:xfrm>
          <a:custGeom>
            <a:avLst/>
            <a:gdLst/>
            <a:ahLst/>
            <a:rect l="l" t="t" r="r" b="b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1" name="Google Shape;2778;p32"/>
          <p:cNvSpPr/>
          <p:nvPr/>
        </p:nvSpPr>
        <p:spPr>
          <a:xfrm>
            <a:off x="5704200" y="2597040"/>
            <a:ext cx="244800" cy="62280"/>
          </a:xfrm>
          <a:custGeom>
            <a:avLst/>
            <a:gdLst/>
            <a:ahLst/>
            <a:rect l="l" t="t" r="r" b="b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2" name="Google Shape;2779;p32"/>
          <p:cNvSpPr/>
          <p:nvPr/>
        </p:nvSpPr>
        <p:spPr>
          <a:xfrm>
            <a:off x="5917680" y="2474280"/>
            <a:ext cx="61920" cy="186120"/>
          </a:xfrm>
          <a:custGeom>
            <a:avLst/>
            <a:gdLst/>
            <a:ahLst/>
            <a:rect l="l" t="t" r="r" b="b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3" name="Google Shape;2780;p32"/>
          <p:cNvSpPr/>
          <p:nvPr/>
        </p:nvSpPr>
        <p:spPr>
          <a:xfrm>
            <a:off x="5704560" y="2605320"/>
            <a:ext cx="217440" cy="61200"/>
          </a:xfrm>
          <a:custGeom>
            <a:avLst/>
            <a:gdLst/>
            <a:ahLst/>
            <a:rect l="l" t="t" r="r" b="b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04" name="Google Shape;2781;p32"/>
          <p:cNvGrpSpPr/>
          <p:nvPr/>
        </p:nvGrpSpPr>
        <p:grpSpPr>
          <a:xfrm>
            <a:off x="5700600" y="2671560"/>
            <a:ext cx="73080" cy="36000"/>
            <a:chOff x="5700600" y="2671560"/>
            <a:chExt cx="73080" cy="36000"/>
          </a:xfrm>
        </p:grpSpPr>
        <p:sp>
          <p:nvSpPr>
            <p:cNvPr id="2305" name="Google Shape;2782;p32"/>
            <p:cNvSpPr/>
            <p:nvPr/>
          </p:nvSpPr>
          <p:spPr>
            <a:xfrm>
              <a:off x="5700600" y="2671560"/>
              <a:ext cx="73080" cy="36000"/>
            </a:xfrm>
            <a:custGeom>
              <a:avLst/>
              <a:gdLst/>
              <a:ahLst/>
              <a:rect l="l" t="t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6" name="Google Shape;2783;p32"/>
            <p:cNvSpPr/>
            <p:nvPr/>
          </p:nvSpPr>
          <p:spPr>
            <a:xfrm>
              <a:off x="5701680" y="2672280"/>
              <a:ext cx="70920" cy="34200"/>
            </a:xfrm>
            <a:custGeom>
              <a:avLst/>
              <a:gdLst/>
              <a:ahLst/>
              <a:rect l="l" t="t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7" name="Google Shape;2784;p32"/>
            <p:cNvSpPr/>
            <p:nvPr/>
          </p:nvSpPr>
          <p:spPr>
            <a:xfrm>
              <a:off x="5707080" y="2685960"/>
              <a:ext cx="24840" cy="10440"/>
            </a:xfrm>
            <a:custGeom>
              <a:avLst/>
              <a:gdLst/>
              <a:ahLst/>
              <a:rect l="l" t="t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8" name="Google Shape;2785;p32"/>
            <p:cNvSpPr/>
            <p:nvPr/>
          </p:nvSpPr>
          <p:spPr>
            <a:xfrm>
              <a:off x="5706360" y="2691000"/>
              <a:ext cx="18720" cy="64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9" name="Google Shape;2786;p32"/>
            <p:cNvSpPr/>
            <p:nvPr/>
          </p:nvSpPr>
          <p:spPr>
            <a:xfrm>
              <a:off x="5727960" y="2693160"/>
              <a:ext cx="24840" cy="10800"/>
            </a:xfrm>
            <a:custGeom>
              <a:avLst/>
              <a:gdLst/>
              <a:ahLst/>
              <a:rect l="l" t="t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0" name="Google Shape;2787;p32"/>
            <p:cNvSpPr/>
            <p:nvPr/>
          </p:nvSpPr>
          <p:spPr>
            <a:xfrm>
              <a:off x="5727240" y="2698560"/>
              <a:ext cx="18360" cy="64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11" name="Google Shape;2788;p32"/>
          <p:cNvSpPr/>
          <p:nvPr/>
        </p:nvSpPr>
        <p:spPr>
          <a:xfrm>
            <a:off x="5827680" y="2676960"/>
            <a:ext cx="88920" cy="80280"/>
          </a:xfrm>
          <a:custGeom>
            <a:avLst/>
            <a:gdLst/>
            <a:ahLst/>
            <a:rect l="l" t="t" r="r" b="b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2" name="Google Shape;2789;p32"/>
          <p:cNvSpPr/>
          <p:nvPr/>
        </p:nvSpPr>
        <p:spPr>
          <a:xfrm>
            <a:off x="5598360" y="2683440"/>
            <a:ext cx="228960" cy="7308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3" name="Google Shape;2790;p32"/>
          <p:cNvSpPr/>
          <p:nvPr/>
        </p:nvSpPr>
        <p:spPr>
          <a:xfrm>
            <a:off x="5598720" y="2670120"/>
            <a:ext cx="1800" cy="14400"/>
          </a:xfrm>
          <a:custGeom>
            <a:avLst/>
            <a:gdLst/>
            <a:ahLst/>
            <a:rect l="l" t="t" r="r" b="b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4" name="Google Shape;2791;p32"/>
          <p:cNvSpPr/>
          <p:nvPr/>
        </p:nvSpPr>
        <p:spPr>
          <a:xfrm>
            <a:off x="5598720" y="2608920"/>
            <a:ext cx="105840" cy="61200"/>
          </a:xfrm>
          <a:custGeom>
            <a:avLst/>
            <a:gdLst/>
            <a:ahLst/>
            <a:rect l="l" t="t" r="r" b="b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5" name="Google Shape;2792;p32"/>
          <p:cNvSpPr/>
          <p:nvPr/>
        </p:nvSpPr>
        <p:spPr>
          <a:xfrm>
            <a:off x="5606280" y="2673000"/>
            <a:ext cx="216720" cy="7020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6" name="Google Shape;2793;p32"/>
          <p:cNvSpPr/>
          <p:nvPr/>
        </p:nvSpPr>
        <p:spPr>
          <a:xfrm flipH="1" rot="10800000">
            <a:off x="5823000" y="2667600"/>
            <a:ext cx="88200" cy="7272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17" name="Google Shape;2794;p32" descr="light2.png"/>
          <p:cNvPicPr/>
          <p:nvPr/>
        </p:nvPicPr>
        <p:blipFill>
          <a:blip r:embed="rId4"/>
          <a:stretch/>
        </p:blipFill>
        <p:spPr>
          <a:xfrm flipH="1">
            <a:off x="6624000" y="2392200"/>
            <a:ext cx="69120" cy="404640"/>
          </a:xfrm>
          <a:prstGeom prst="rect">
            <a:avLst/>
          </a:prstGeom>
          <a:ln w="0">
            <a:noFill/>
          </a:ln>
        </p:spPr>
      </p:pic>
      <p:pic>
        <p:nvPicPr>
          <p:cNvPr id="2318" name="Google Shape;2795;p32" descr="car_icon_small"/>
          <p:cNvPicPr/>
          <p:nvPr/>
        </p:nvPicPr>
        <p:blipFill>
          <a:blip r:embed="rId5"/>
          <a:stretch/>
        </p:blipFill>
        <p:spPr>
          <a:xfrm>
            <a:off x="6374520" y="2116800"/>
            <a:ext cx="636120" cy="167400"/>
          </a:xfrm>
          <a:prstGeom prst="rect">
            <a:avLst/>
          </a:prstGeom>
          <a:ln w="0">
            <a:noFill/>
          </a:ln>
        </p:spPr>
      </p:pic>
      <p:pic>
        <p:nvPicPr>
          <p:cNvPr id="2319" name="Google Shape;2796;p32" descr="laptop_keyboard"/>
          <p:cNvPicPr/>
          <p:nvPr/>
        </p:nvPicPr>
        <p:blipFill>
          <a:blip r:embed="rId6"/>
          <a:stretch/>
        </p:blipFill>
        <p:spPr>
          <a:xfrm flipH="1" rot="144000">
            <a:off x="5631840" y="3605040"/>
            <a:ext cx="214560" cy="118800"/>
          </a:xfrm>
          <a:prstGeom prst="rect">
            <a:avLst/>
          </a:prstGeom>
          <a:ln w="0">
            <a:noFill/>
          </a:ln>
        </p:spPr>
      </p:pic>
      <p:sp>
        <p:nvSpPr>
          <p:cNvPr id="2320" name="Google Shape;2797;p32"/>
          <p:cNvSpPr/>
          <p:nvPr/>
        </p:nvSpPr>
        <p:spPr>
          <a:xfrm>
            <a:off x="5703840" y="3489120"/>
            <a:ext cx="172440" cy="155160"/>
          </a:xfrm>
          <a:custGeom>
            <a:avLst/>
            <a:gdLst/>
            <a:ahLst/>
            <a:rect l="l" t="t" r="r" b="b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21" name="Google Shape;2798;p32" descr="screen"/>
          <p:cNvPicPr/>
          <p:nvPr/>
        </p:nvPicPr>
        <p:blipFill>
          <a:blip r:embed="rId7"/>
          <a:stretch/>
        </p:blipFill>
        <p:spPr>
          <a:xfrm>
            <a:off x="5712480" y="3493440"/>
            <a:ext cx="156600" cy="141120"/>
          </a:xfrm>
          <a:prstGeom prst="rect">
            <a:avLst/>
          </a:prstGeom>
          <a:ln w="0">
            <a:noFill/>
          </a:ln>
        </p:spPr>
      </p:pic>
      <p:sp>
        <p:nvSpPr>
          <p:cNvPr id="2322" name="Google Shape;2799;p32"/>
          <p:cNvSpPr/>
          <p:nvPr/>
        </p:nvSpPr>
        <p:spPr>
          <a:xfrm>
            <a:off x="5735520" y="3484800"/>
            <a:ext cx="145800" cy="28440"/>
          </a:xfrm>
          <a:custGeom>
            <a:avLst/>
            <a:gdLst/>
            <a:ahLst/>
            <a:rect l="l" t="t" r="r" b="b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3" name="Google Shape;2800;p32"/>
          <p:cNvSpPr/>
          <p:nvPr/>
        </p:nvSpPr>
        <p:spPr>
          <a:xfrm>
            <a:off x="5702040" y="3484440"/>
            <a:ext cx="39960" cy="119880"/>
          </a:xfrm>
          <a:custGeom>
            <a:avLst/>
            <a:gdLst/>
            <a:ahLst/>
            <a:rect l="l" t="t" r="r" b="b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4" name="Google Shape;2801;p32"/>
          <p:cNvSpPr/>
          <p:nvPr/>
        </p:nvSpPr>
        <p:spPr>
          <a:xfrm>
            <a:off x="5837400" y="3506040"/>
            <a:ext cx="42840" cy="138600"/>
          </a:xfrm>
          <a:custGeom>
            <a:avLst/>
            <a:gdLst/>
            <a:ahLst/>
            <a:rect l="l" t="t" r="r" b="b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5" name="Google Shape;2802;p32"/>
          <p:cNvSpPr/>
          <p:nvPr/>
        </p:nvSpPr>
        <p:spPr>
          <a:xfrm>
            <a:off x="5702040" y="3598920"/>
            <a:ext cx="160200" cy="46440"/>
          </a:xfrm>
          <a:custGeom>
            <a:avLst/>
            <a:gdLst/>
            <a:ahLst/>
            <a:rect l="l" t="t" r="r" b="b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6" name="Google Shape;2803;p32"/>
          <p:cNvSpPr/>
          <p:nvPr/>
        </p:nvSpPr>
        <p:spPr>
          <a:xfrm>
            <a:off x="5841720" y="3507120"/>
            <a:ext cx="40680" cy="139320"/>
          </a:xfrm>
          <a:custGeom>
            <a:avLst/>
            <a:gdLst/>
            <a:ahLst/>
            <a:rect l="l" t="t" r="r" b="b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7" name="Google Shape;2804;p32"/>
          <p:cNvSpPr/>
          <p:nvPr/>
        </p:nvSpPr>
        <p:spPr>
          <a:xfrm>
            <a:off x="5702040" y="3605400"/>
            <a:ext cx="142200" cy="45720"/>
          </a:xfrm>
          <a:custGeom>
            <a:avLst/>
            <a:gdLst/>
            <a:ahLst/>
            <a:rect l="l" t="t" r="r" b="b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28" name="Google Shape;2805;p32"/>
          <p:cNvGrpSpPr/>
          <p:nvPr/>
        </p:nvGrpSpPr>
        <p:grpSpPr>
          <a:xfrm>
            <a:off x="5699520" y="3655080"/>
            <a:ext cx="47880" cy="27000"/>
            <a:chOff x="5699520" y="3655080"/>
            <a:chExt cx="47880" cy="27000"/>
          </a:xfrm>
        </p:grpSpPr>
        <p:sp>
          <p:nvSpPr>
            <p:cNvPr id="2329" name="Google Shape;2806;p32"/>
            <p:cNvSpPr/>
            <p:nvPr/>
          </p:nvSpPr>
          <p:spPr>
            <a:xfrm>
              <a:off x="5699520" y="3655080"/>
              <a:ext cx="47880" cy="27000"/>
            </a:xfrm>
            <a:custGeom>
              <a:avLst/>
              <a:gdLst/>
              <a:ahLst/>
              <a:rect l="l" t="t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0" name="Google Shape;2807;p32"/>
            <p:cNvSpPr/>
            <p:nvPr/>
          </p:nvSpPr>
          <p:spPr>
            <a:xfrm>
              <a:off x="5700600" y="3655440"/>
              <a:ext cx="46080" cy="25560"/>
            </a:xfrm>
            <a:custGeom>
              <a:avLst/>
              <a:gdLst/>
              <a:ahLst/>
              <a:rect l="l" t="t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1" name="Google Shape;2808;p32"/>
            <p:cNvSpPr/>
            <p:nvPr/>
          </p:nvSpPr>
          <p:spPr>
            <a:xfrm>
              <a:off x="5703840" y="3665880"/>
              <a:ext cx="16200" cy="7560"/>
            </a:xfrm>
            <a:custGeom>
              <a:avLst/>
              <a:gdLst/>
              <a:ahLst/>
              <a:rect l="l" t="t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2" name="Google Shape;2809;p32"/>
            <p:cNvSpPr/>
            <p:nvPr/>
          </p:nvSpPr>
          <p:spPr>
            <a:xfrm>
              <a:off x="5703480" y="3669480"/>
              <a:ext cx="11880" cy="46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3" name="Google Shape;2810;p32"/>
            <p:cNvSpPr/>
            <p:nvPr/>
          </p:nvSpPr>
          <p:spPr>
            <a:xfrm>
              <a:off x="5717520" y="3671280"/>
              <a:ext cx="16200" cy="7920"/>
            </a:xfrm>
            <a:custGeom>
              <a:avLst/>
              <a:gdLst/>
              <a:ahLst/>
              <a:rect l="l" t="t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4" name="Google Shape;2811;p32"/>
            <p:cNvSpPr/>
            <p:nvPr/>
          </p:nvSpPr>
          <p:spPr>
            <a:xfrm>
              <a:off x="5716800" y="3675240"/>
              <a:ext cx="11880" cy="46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35" name="Google Shape;2812;p32"/>
          <p:cNvSpPr/>
          <p:nvPr/>
        </p:nvSpPr>
        <p:spPr>
          <a:xfrm>
            <a:off x="5782680" y="3659040"/>
            <a:ext cx="57960" cy="59760"/>
          </a:xfrm>
          <a:custGeom>
            <a:avLst/>
            <a:gdLst/>
            <a:ahLst/>
            <a:rect l="l" t="t" r="r" b="b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6" name="Google Shape;2813;p32"/>
          <p:cNvSpPr/>
          <p:nvPr/>
        </p:nvSpPr>
        <p:spPr>
          <a:xfrm>
            <a:off x="5632920" y="3664080"/>
            <a:ext cx="149760" cy="5472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7" name="Google Shape;2814;p32"/>
          <p:cNvSpPr/>
          <p:nvPr/>
        </p:nvSpPr>
        <p:spPr>
          <a:xfrm>
            <a:off x="5632920" y="3653640"/>
            <a:ext cx="720" cy="10440"/>
          </a:xfrm>
          <a:custGeom>
            <a:avLst/>
            <a:gdLst/>
            <a:ahLst/>
            <a:rect l="l" t="t" r="r" b="b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8" name="Google Shape;2815;p32"/>
          <p:cNvSpPr/>
          <p:nvPr/>
        </p:nvSpPr>
        <p:spPr>
          <a:xfrm>
            <a:off x="5632920" y="3608280"/>
            <a:ext cx="69120" cy="45720"/>
          </a:xfrm>
          <a:custGeom>
            <a:avLst/>
            <a:gdLst/>
            <a:ahLst/>
            <a:rect l="l" t="t" r="r" b="b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9" name="Google Shape;2816;p32"/>
          <p:cNvSpPr/>
          <p:nvPr/>
        </p:nvSpPr>
        <p:spPr>
          <a:xfrm>
            <a:off x="5637600" y="3656160"/>
            <a:ext cx="142200" cy="5256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0" name="Google Shape;2817;p32"/>
          <p:cNvSpPr/>
          <p:nvPr/>
        </p:nvSpPr>
        <p:spPr>
          <a:xfrm flipH="1" rot="10800000">
            <a:off x="5780520" y="3652560"/>
            <a:ext cx="57600" cy="5436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1" name="Google Shape;2818;p32" descr="desktop_computer_stylized_medium"/>
          <p:cNvPicPr/>
          <p:nvPr/>
        </p:nvPicPr>
        <p:blipFill>
          <a:blip r:embed="rId8"/>
          <a:stretch/>
        </p:blipFill>
        <p:spPr>
          <a:xfrm flipH="1">
            <a:off x="5994360" y="3567240"/>
            <a:ext cx="268920" cy="341280"/>
          </a:xfrm>
          <a:prstGeom prst="rect">
            <a:avLst/>
          </a:prstGeom>
          <a:ln w="0">
            <a:noFill/>
          </a:ln>
        </p:spPr>
      </p:pic>
      <p:sp>
        <p:nvSpPr>
          <p:cNvPr id="2342" name="Google Shape;2819;p32"/>
          <p:cNvSpPr/>
          <p:nvPr/>
        </p:nvSpPr>
        <p:spPr>
          <a:xfrm flipH="1">
            <a:off x="6108120" y="3600000"/>
            <a:ext cx="126360" cy="155880"/>
          </a:xfrm>
          <a:custGeom>
            <a:avLst/>
            <a:gdLst/>
            <a:ahLst/>
            <a:rect l="l" t="t" r="r" b="b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3" name="Google Shape;2820;p32" descr="fridge2.png"/>
          <p:cNvPicPr/>
          <p:nvPr/>
        </p:nvPicPr>
        <p:blipFill>
          <a:blip r:embed="rId9"/>
          <a:stretch/>
        </p:blipFill>
        <p:spPr>
          <a:xfrm>
            <a:off x="5927040" y="3385080"/>
            <a:ext cx="141480" cy="336240"/>
          </a:xfrm>
          <a:prstGeom prst="rect">
            <a:avLst/>
          </a:prstGeom>
          <a:ln w="0">
            <a:noFill/>
          </a:ln>
        </p:spPr>
      </p:pic>
      <p:grpSp>
        <p:nvGrpSpPr>
          <p:cNvPr id="2344" name="Google Shape;2821;p32"/>
          <p:cNvGrpSpPr/>
          <p:nvPr/>
        </p:nvGrpSpPr>
        <p:grpSpPr>
          <a:xfrm>
            <a:off x="7716600" y="5274000"/>
            <a:ext cx="132120" cy="330120"/>
            <a:chOff x="7716600" y="5274000"/>
            <a:chExt cx="132120" cy="330120"/>
          </a:xfrm>
        </p:grpSpPr>
        <p:sp>
          <p:nvSpPr>
            <p:cNvPr id="2345" name="Google Shape;2822;p32"/>
            <p:cNvSpPr/>
            <p:nvPr/>
          </p:nvSpPr>
          <p:spPr>
            <a:xfrm>
              <a:off x="7821720" y="5274360"/>
              <a:ext cx="25920" cy="3150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6" name="Google Shape;2823;p32"/>
            <p:cNvSpPr/>
            <p:nvPr/>
          </p:nvSpPr>
          <p:spPr>
            <a:xfrm>
              <a:off x="7723080" y="5274000"/>
              <a:ext cx="96840" cy="31464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7" name="Google Shape;2824;p32"/>
            <p:cNvSpPr/>
            <p:nvPr/>
          </p:nvSpPr>
          <p:spPr>
            <a:xfrm>
              <a:off x="7826760" y="5293440"/>
              <a:ext cx="14760" cy="2912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8" name="Google Shape;2825;p32"/>
            <p:cNvSpPr/>
            <p:nvPr/>
          </p:nvSpPr>
          <p:spPr>
            <a:xfrm>
              <a:off x="7823160" y="5441040"/>
              <a:ext cx="23760" cy="252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9" name="Google Shape;2826;p32"/>
            <p:cNvSpPr/>
            <p:nvPr/>
          </p:nvSpPr>
          <p:spPr>
            <a:xfrm>
              <a:off x="7723080" y="5310000"/>
              <a:ext cx="55080" cy="576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50" name="Google Shape;2827;p32"/>
            <p:cNvGrpSpPr/>
            <p:nvPr/>
          </p:nvGrpSpPr>
          <p:grpSpPr>
            <a:xfrm>
              <a:off x="7773120" y="5306760"/>
              <a:ext cx="53280" cy="20160"/>
              <a:chOff x="7773120" y="5306760"/>
              <a:chExt cx="53280" cy="20160"/>
            </a:xfrm>
          </p:grpSpPr>
          <p:sp>
            <p:nvSpPr>
              <p:cNvPr id="2351" name="Google Shape;2828;p32"/>
              <p:cNvSpPr/>
              <p:nvPr/>
            </p:nvSpPr>
            <p:spPr>
              <a:xfrm>
                <a:off x="7773120" y="5306760"/>
                <a:ext cx="53280" cy="2016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2" name="Google Shape;2829;p32"/>
              <p:cNvSpPr/>
              <p:nvPr/>
            </p:nvSpPr>
            <p:spPr>
              <a:xfrm>
                <a:off x="7774200" y="5308920"/>
                <a:ext cx="51480" cy="1584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53" name="Google Shape;2830;p32"/>
            <p:cNvSpPr/>
            <p:nvPr/>
          </p:nvSpPr>
          <p:spPr>
            <a:xfrm>
              <a:off x="7724160" y="5355720"/>
              <a:ext cx="55080" cy="576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54" name="Google Shape;2831;p32"/>
            <p:cNvGrpSpPr/>
            <p:nvPr/>
          </p:nvGrpSpPr>
          <p:grpSpPr>
            <a:xfrm>
              <a:off x="7773120" y="5351400"/>
              <a:ext cx="53280" cy="17640"/>
              <a:chOff x="7773120" y="5351400"/>
              <a:chExt cx="53280" cy="17640"/>
            </a:xfrm>
          </p:grpSpPr>
          <p:sp>
            <p:nvSpPr>
              <p:cNvPr id="2355" name="Google Shape;2832;p32"/>
              <p:cNvSpPr/>
              <p:nvPr/>
            </p:nvSpPr>
            <p:spPr>
              <a:xfrm>
                <a:off x="7773120" y="5351400"/>
                <a:ext cx="53280" cy="1764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6" name="Google Shape;2833;p32"/>
              <p:cNvSpPr/>
              <p:nvPr/>
            </p:nvSpPr>
            <p:spPr>
              <a:xfrm>
                <a:off x="7774200" y="5353560"/>
                <a:ext cx="51480" cy="13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57" name="Google Shape;2834;p32"/>
            <p:cNvSpPr/>
            <p:nvPr/>
          </p:nvSpPr>
          <p:spPr>
            <a:xfrm>
              <a:off x="7724160" y="5401800"/>
              <a:ext cx="55080" cy="576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8" name="Google Shape;2835;p32"/>
            <p:cNvSpPr/>
            <p:nvPr/>
          </p:nvSpPr>
          <p:spPr>
            <a:xfrm>
              <a:off x="7724880" y="5443200"/>
              <a:ext cx="55080" cy="576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59" name="Google Shape;2836;p32"/>
            <p:cNvGrpSpPr/>
            <p:nvPr/>
          </p:nvGrpSpPr>
          <p:grpSpPr>
            <a:xfrm>
              <a:off x="7772400" y="5442120"/>
              <a:ext cx="53280" cy="18000"/>
              <a:chOff x="7772400" y="5442120"/>
              <a:chExt cx="53280" cy="18000"/>
            </a:xfrm>
          </p:grpSpPr>
          <p:sp>
            <p:nvSpPr>
              <p:cNvPr id="2360" name="Google Shape;2837;p32"/>
              <p:cNvSpPr/>
              <p:nvPr/>
            </p:nvSpPr>
            <p:spPr>
              <a:xfrm>
                <a:off x="7772400" y="5442120"/>
                <a:ext cx="53280" cy="180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1" name="Google Shape;2838;p32"/>
              <p:cNvSpPr/>
              <p:nvPr/>
            </p:nvSpPr>
            <p:spPr>
              <a:xfrm>
                <a:off x="7773120" y="5442120"/>
                <a:ext cx="51480" cy="154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62" name="Google Shape;2839;p32"/>
            <p:cNvSpPr/>
            <p:nvPr/>
          </p:nvSpPr>
          <p:spPr>
            <a:xfrm>
              <a:off x="7823520" y="5401800"/>
              <a:ext cx="24120" cy="2520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363" name="Google Shape;2840;p32"/>
            <p:cNvGrpSpPr/>
            <p:nvPr/>
          </p:nvGrpSpPr>
          <p:grpSpPr>
            <a:xfrm>
              <a:off x="7772400" y="5398200"/>
              <a:ext cx="54000" cy="17640"/>
              <a:chOff x="7772400" y="5398200"/>
              <a:chExt cx="54000" cy="17640"/>
            </a:xfrm>
          </p:grpSpPr>
          <p:sp>
            <p:nvSpPr>
              <p:cNvPr id="2364" name="Google Shape;2841;p32"/>
              <p:cNvSpPr/>
              <p:nvPr/>
            </p:nvSpPr>
            <p:spPr>
              <a:xfrm>
                <a:off x="7772400" y="5398200"/>
                <a:ext cx="54000" cy="1764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5" name="Google Shape;2842;p32"/>
              <p:cNvSpPr/>
              <p:nvPr/>
            </p:nvSpPr>
            <p:spPr>
              <a:xfrm>
                <a:off x="7773120" y="5400720"/>
                <a:ext cx="53280" cy="1368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66" name="Google Shape;2843;p32"/>
            <p:cNvSpPr/>
            <p:nvPr/>
          </p:nvSpPr>
          <p:spPr>
            <a:xfrm>
              <a:off x="7819560" y="5274000"/>
              <a:ext cx="5760" cy="31464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7" name="Google Shape;2844;p32"/>
            <p:cNvSpPr/>
            <p:nvPr/>
          </p:nvSpPr>
          <p:spPr>
            <a:xfrm>
              <a:off x="7825680" y="5353920"/>
              <a:ext cx="21600" cy="288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8" name="Google Shape;2845;p32"/>
            <p:cNvSpPr/>
            <p:nvPr/>
          </p:nvSpPr>
          <p:spPr>
            <a:xfrm>
              <a:off x="7826040" y="5308560"/>
              <a:ext cx="21960" cy="324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9" name="Google Shape;2846;p32"/>
            <p:cNvSpPr/>
            <p:nvPr/>
          </p:nvSpPr>
          <p:spPr>
            <a:xfrm>
              <a:off x="7844760" y="5575320"/>
              <a:ext cx="3960" cy="1224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0" name="Google Shape;2847;p32"/>
            <p:cNvSpPr/>
            <p:nvPr/>
          </p:nvSpPr>
          <p:spPr>
            <a:xfrm>
              <a:off x="7824960" y="5575680"/>
              <a:ext cx="22320" cy="2700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1" name="Google Shape;2848;p32"/>
            <p:cNvSpPr/>
            <p:nvPr/>
          </p:nvSpPr>
          <p:spPr>
            <a:xfrm>
              <a:off x="7716600" y="5583960"/>
              <a:ext cx="110880" cy="201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2" name="Google Shape;2849;p32"/>
            <p:cNvSpPr/>
            <p:nvPr/>
          </p:nvSpPr>
          <p:spPr>
            <a:xfrm>
              <a:off x="7723080" y="5589360"/>
              <a:ext cx="98640" cy="1008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3" name="Google Shape;2850;p32"/>
            <p:cNvSpPr/>
            <p:nvPr/>
          </p:nvSpPr>
          <p:spPr>
            <a:xfrm>
              <a:off x="7732440" y="5543640"/>
              <a:ext cx="14040" cy="187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4" name="Google Shape;2851;p32"/>
            <p:cNvSpPr/>
            <p:nvPr/>
          </p:nvSpPr>
          <p:spPr>
            <a:xfrm>
              <a:off x="7749000" y="5543640"/>
              <a:ext cx="14400" cy="1872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5" name="Google Shape;2852;p32"/>
            <p:cNvSpPr/>
            <p:nvPr/>
          </p:nvSpPr>
          <p:spPr>
            <a:xfrm>
              <a:off x="7764840" y="5543640"/>
              <a:ext cx="14040" cy="1872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6" name="Google Shape;2853;p32"/>
            <p:cNvSpPr/>
            <p:nvPr/>
          </p:nvSpPr>
          <p:spPr>
            <a:xfrm>
              <a:off x="7803000" y="5468400"/>
              <a:ext cx="7200" cy="10404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77" name="Google Shape;2854;p32"/>
          <p:cNvGrpSpPr/>
          <p:nvPr/>
        </p:nvGrpSpPr>
        <p:grpSpPr>
          <a:xfrm>
            <a:off x="5986080" y="4900320"/>
            <a:ext cx="258480" cy="319680"/>
            <a:chOff x="5986080" y="4900320"/>
            <a:chExt cx="258480" cy="319680"/>
          </a:xfrm>
        </p:grpSpPr>
        <p:pic>
          <p:nvPicPr>
            <p:cNvPr id="2378" name="Google Shape;2855;p32" descr="desktop_computer_stylized_medium"/>
            <p:cNvPicPr/>
            <p:nvPr/>
          </p:nvPicPr>
          <p:blipFill>
            <a:blip r:embed="rId10"/>
            <a:stretch/>
          </p:blipFill>
          <p:spPr>
            <a:xfrm flipH="1">
              <a:off x="5986080" y="4900320"/>
              <a:ext cx="258480" cy="31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79" name="Google Shape;2856;p32"/>
            <p:cNvSpPr/>
            <p:nvPr/>
          </p:nvSpPr>
          <p:spPr>
            <a:xfrm flipH="1">
              <a:off x="6095880" y="4930920"/>
              <a:ext cx="121680" cy="146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80" name="Google Shape;2857;p32" descr="laptop_keyboard"/>
          <p:cNvPicPr/>
          <p:nvPr/>
        </p:nvPicPr>
        <p:blipFill>
          <a:blip r:embed="rId11"/>
          <a:stretch/>
        </p:blipFill>
        <p:spPr>
          <a:xfrm flipH="1" rot="143400">
            <a:off x="6910920" y="6039720"/>
            <a:ext cx="189360" cy="119520"/>
          </a:xfrm>
          <a:prstGeom prst="rect">
            <a:avLst/>
          </a:prstGeom>
          <a:ln w="0">
            <a:noFill/>
          </a:ln>
        </p:spPr>
      </p:pic>
      <p:sp>
        <p:nvSpPr>
          <p:cNvPr id="2381" name="Google Shape;2858;p32"/>
          <p:cNvSpPr/>
          <p:nvPr/>
        </p:nvSpPr>
        <p:spPr>
          <a:xfrm>
            <a:off x="6975000" y="5923440"/>
            <a:ext cx="152640" cy="156240"/>
          </a:xfrm>
          <a:custGeom>
            <a:avLst/>
            <a:gdLst/>
            <a:ahLst/>
            <a:rect l="l" t="t" r="r" b="b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82" name="Google Shape;2859;p32" descr="screen"/>
          <p:cNvPicPr/>
          <p:nvPr/>
        </p:nvPicPr>
        <p:blipFill>
          <a:blip r:embed="rId12"/>
          <a:stretch/>
        </p:blipFill>
        <p:spPr>
          <a:xfrm>
            <a:off x="6982920" y="5927400"/>
            <a:ext cx="138240" cy="142200"/>
          </a:xfrm>
          <a:prstGeom prst="rect">
            <a:avLst/>
          </a:prstGeom>
          <a:ln w="0">
            <a:noFill/>
          </a:ln>
        </p:spPr>
      </p:pic>
      <p:sp>
        <p:nvSpPr>
          <p:cNvPr id="2383" name="Google Shape;2860;p32"/>
          <p:cNvSpPr/>
          <p:nvPr/>
        </p:nvSpPr>
        <p:spPr>
          <a:xfrm>
            <a:off x="7002720" y="5918760"/>
            <a:ext cx="129240" cy="28440"/>
          </a:xfrm>
          <a:custGeom>
            <a:avLst/>
            <a:gdLst/>
            <a:ahLst/>
            <a:rect l="l" t="t" r="r" b="b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4" name="Google Shape;2861;p32"/>
          <p:cNvSpPr/>
          <p:nvPr/>
        </p:nvSpPr>
        <p:spPr>
          <a:xfrm>
            <a:off x="6973920" y="5918760"/>
            <a:ext cx="35280" cy="120960"/>
          </a:xfrm>
          <a:custGeom>
            <a:avLst/>
            <a:gdLst/>
            <a:ahLst/>
            <a:rect l="l" t="t" r="r" b="b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5" name="Google Shape;2862;p32"/>
          <p:cNvSpPr/>
          <p:nvPr/>
        </p:nvSpPr>
        <p:spPr>
          <a:xfrm>
            <a:off x="7093080" y="5940360"/>
            <a:ext cx="38160" cy="139680"/>
          </a:xfrm>
          <a:custGeom>
            <a:avLst/>
            <a:gdLst/>
            <a:ahLst/>
            <a:rect l="l" t="t" r="r" b="b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6" name="Google Shape;2863;p32"/>
          <p:cNvSpPr/>
          <p:nvPr/>
        </p:nvSpPr>
        <p:spPr>
          <a:xfrm>
            <a:off x="6973560" y="6033960"/>
            <a:ext cx="141480" cy="46800"/>
          </a:xfrm>
          <a:custGeom>
            <a:avLst/>
            <a:gdLst/>
            <a:ahLst/>
            <a:rect l="l" t="t" r="r" b="b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7" name="Google Shape;2864;p32"/>
          <p:cNvSpPr/>
          <p:nvPr/>
        </p:nvSpPr>
        <p:spPr>
          <a:xfrm>
            <a:off x="7097400" y="5941440"/>
            <a:ext cx="35640" cy="140400"/>
          </a:xfrm>
          <a:custGeom>
            <a:avLst/>
            <a:gdLst/>
            <a:ahLst/>
            <a:rect l="l" t="t" r="r" b="b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8" name="Google Shape;2865;p32"/>
          <p:cNvSpPr/>
          <p:nvPr/>
        </p:nvSpPr>
        <p:spPr>
          <a:xfrm>
            <a:off x="6973560" y="6040440"/>
            <a:ext cx="126000" cy="46080"/>
          </a:xfrm>
          <a:custGeom>
            <a:avLst/>
            <a:gdLst/>
            <a:ahLst/>
            <a:rect l="l" t="t" r="r" b="b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89" name="Google Shape;2866;p32"/>
          <p:cNvGrpSpPr/>
          <p:nvPr/>
        </p:nvGrpSpPr>
        <p:grpSpPr>
          <a:xfrm>
            <a:off x="6971400" y="6090480"/>
            <a:ext cx="42120" cy="27000"/>
            <a:chOff x="6971400" y="6090480"/>
            <a:chExt cx="42120" cy="27000"/>
          </a:xfrm>
        </p:grpSpPr>
        <p:sp>
          <p:nvSpPr>
            <p:cNvPr id="2390" name="Google Shape;2867;p32"/>
            <p:cNvSpPr/>
            <p:nvPr/>
          </p:nvSpPr>
          <p:spPr>
            <a:xfrm>
              <a:off x="6971400" y="6090480"/>
              <a:ext cx="42120" cy="27000"/>
            </a:xfrm>
            <a:custGeom>
              <a:avLst/>
              <a:gdLst/>
              <a:ahLst/>
              <a:rect l="l" t="t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1" name="Google Shape;2868;p32"/>
            <p:cNvSpPr/>
            <p:nvPr/>
          </p:nvSpPr>
          <p:spPr>
            <a:xfrm>
              <a:off x="6972120" y="6090840"/>
              <a:ext cx="41040" cy="25560"/>
            </a:xfrm>
            <a:custGeom>
              <a:avLst/>
              <a:gdLst/>
              <a:ahLst/>
              <a:rect l="l" t="t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2" name="Google Shape;2869;p32"/>
            <p:cNvSpPr/>
            <p:nvPr/>
          </p:nvSpPr>
          <p:spPr>
            <a:xfrm>
              <a:off x="6975360" y="6101280"/>
              <a:ext cx="14400" cy="7920"/>
            </a:xfrm>
            <a:custGeom>
              <a:avLst/>
              <a:gdLst/>
              <a:ahLst/>
              <a:rect l="l" t="t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3" name="Google Shape;2870;p32"/>
            <p:cNvSpPr/>
            <p:nvPr/>
          </p:nvSpPr>
          <p:spPr>
            <a:xfrm>
              <a:off x="6975000" y="6105240"/>
              <a:ext cx="10440" cy="46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4" name="Google Shape;2871;p32"/>
            <p:cNvSpPr/>
            <p:nvPr/>
          </p:nvSpPr>
          <p:spPr>
            <a:xfrm>
              <a:off x="6987240" y="6106680"/>
              <a:ext cx="14400" cy="7920"/>
            </a:xfrm>
            <a:custGeom>
              <a:avLst/>
              <a:gdLst/>
              <a:ahLst/>
              <a:rect l="l" t="t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5" name="Google Shape;2872;p32"/>
            <p:cNvSpPr/>
            <p:nvPr/>
          </p:nvSpPr>
          <p:spPr>
            <a:xfrm>
              <a:off x="6986880" y="6110640"/>
              <a:ext cx="10440" cy="46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96" name="Google Shape;2873;p32"/>
          <p:cNvSpPr/>
          <p:nvPr/>
        </p:nvSpPr>
        <p:spPr>
          <a:xfrm>
            <a:off x="7044840" y="6094440"/>
            <a:ext cx="51480" cy="60480"/>
          </a:xfrm>
          <a:custGeom>
            <a:avLst/>
            <a:gdLst/>
            <a:ahLst/>
            <a:rect l="l" t="t" r="r" b="b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7" name="Google Shape;2874;p32"/>
          <p:cNvSpPr/>
          <p:nvPr/>
        </p:nvSpPr>
        <p:spPr>
          <a:xfrm>
            <a:off x="6912360" y="6099480"/>
            <a:ext cx="132480" cy="5508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8" name="Google Shape;2875;p32"/>
          <p:cNvSpPr/>
          <p:nvPr/>
        </p:nvSpPr>
        <p:spPr>
          <a:xfrm>
            <a:off x="6912360" y="6089040"/>
            <a:ext cx="720" cy="10440"/>
          </a:xfrm>
          <a:custGeom>
            <a:avLst/>
            <a:gdLst/>
            <a:ahLst/>
            <a:rect l="l" t="t" r="r" b="b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9" name="Google Shape;2876;p32"/>
          <p:cNvSpPr/>
          <p:nvPr/>
        </p:nvSpPr>
        <p:spPr>
          <a:xfrm>
            <a:off x="6912720" y="6043320"/>
            <a:ext cx="61200" cy="46080"/>
          </a:xfrm>
          <a:custGeom>
            <a:avLst/>
            <a:gdLst/>
            <a:ahLst/>
            <a:rect l="l" t="t" r="r" b="b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0" name="Google Shape;2877;p32"/>
          <p:cNvSpPr/>
          <p:nvPr/>
        </p:nvSpPr>
        <p:spPr>
          <a:xfrm>
            <a:off x="6916680" y="6091560"/>
            <a:ext cx="125280" cy="5292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1" name="Google Shape;2878;p32"/>
          <p:cNvSpPr/>
          <p:nvPr/>
        </p:nvSpPr>
        <p:spPr>
          <a:xfrm flipH="1" rot="10800000">
            <a:off x="7042320" y="6087600"/>
            <a:ext cx="50760" cy="5472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02" name="Google Shape;2879;p32"/>
          <p:cNvGrpSpPr/>
          <p:nvPr/>
        </p:nvGrpSpPr>
        <p:grpSpPr>
          <a:xfrm>
            <a:off x="6116040" y="5504760"/>
            <a:ext cx="258480" cy="319680"/>
            <a:chOff x="6116040" y="5504760"/>
            <a:chExt cx="258480" cy="319680"/>
          </a:xfrm>
        </p:grpSpPr>
        <p:pic>
          <p:nvPicPr>
            <p:cNvPr id="2403" name="Google Shape;2880;p32" descr="desktop_computer_stylized_medium"/>
            <p:cNvPicPr/>
            <p:nvPr/>
          </p:nvPicPr>
          <p:blipFill>
            <a:blip r:embed="rId13"/>
            <a:stretch/>
          </p:blipFill>
          <p:spPr>
            <a:xfrm flipH="1">
              <a:off x="6116040" y="5504760"/>
              <a:ext cx="258480" cy="31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04" name="Google Shape;2881;p32"/>
            <p:cNvSpPr/>
            <p:nvPr/>
          </p:nvSpPr>
          <p:spPr>
            <a:xfrm flipH="1">
              <a:off x="6225480" y="5535360"/>
              <a:ext cx="121680" cy="146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05" name="Google Shape;2882;p32"/>
          <p:cNvGrpSpPr/>
          <p:nvPr/>
        </p:nvGrpSpPr>
        <p:grpSpPr>
          <a:xfrm>
            <a:off x="6414480" y="5526000"/>
            <a:ext cx="258480" cy="319680"/>
            <a:chOff x="6414480" y="5526000"/>
            <a:chExt cx="258480" cy="319680"/>
          </a:xfrm>
        </p:grpSpPr>
        <p:pic>
          <p:nvPicPr>
            <p:cNvPr id="2406" name="Google Shape;2883;p32" descr="desktop_computer_stylized_medium"/>
            <p:cNvPicPr/>
            <p:nvPr/>
          </p:nvPicPr>
          <p:blipFill>
            <a:blip r:embed="rId14"/>
            <a:stretch/>
          </p:blipFill>
          <p:spPr>
            <a:xfrm flipH="1">
              <a:off x="6414480" y="5526000"/>
              <a:ext cx="258480" cy="31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07" name="Google Shape;2884;p32"/>
            <p:cNvSpPr/>
            <p:nvPr/>
          </p:nvSpPr>
          <p:spPr>
            <a:xfrm flipH="1">
              <a:off x="6523920" y="5556960"/>
              <a:ext cx="121680" cy="146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408" name="Google Shape;2885;p32" descr="laptop_keyboard"/>
          <p:cNvPicPr/>
          <p:nvPr/>
        </p:nvPicPr>
        <p:blipFill>
          <a:blip r:embed="rId15"/>
          <a:stretch/>
        </p:blipFill>
        <p:spPr>
          <a:xfrm flipH="1" rot="145800">
            <a:off x="7161120" y="5949360"/>
            <a:ext cx="195120" cy="98280"/>
          </a:xfrm>
          <a:prstGeom prst="rect">
            <a:avLst/>
          </a:prstGeom>
          <a:ln w="0">
            <a:noFill/>
          </a:ln>
        </p:spPr>
      </p:pic>
      <p:sp>
        <p:nvSpPr>
          <p:cNvPr id="2409" name="Google Shape;2886;p32"/>
          <p:cNvSpPr/>
          <p:nvPr/>
        </p:nvSpPr>
        <p:spPr>
          <a:xfrm>
            <a:off x="7227360" y="5853240"/>
            <a:ext cx="156600" cy="128520"/>
          </a:xfrm>
          <a:custGeom>
            <a:avLst/>
            <a:gdLst/>
            <a:ahLst/>
            <a:rect l="l" t="t" r="r" b="b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410" name="Google Shape;2887;p32" descr="screen"/>
          <p:cNvPicPr/>
          <p:nvPr/>
        </p:nvPicPr>
        <p:blipFill>
          <a:blip r:embed="rId16"/>
          <a:stretch/>
        </p:blipFill>
        <p:spPr>
          <a:xfrm>
            <a:off x="7234920" y="5856480"/>
            <a:ext cx="142560" cy="117000"/>
          </a:xfrm>
          <a:prstGeom prst="rect">
            <a:avLst/>
          </a:prstGeom>
          <a:ln w="0">
            <a:noFill/>
          </a:ln>
        </p:spPr>
      </p:pic>
      <p:sp>
        <p:nvSpPr>
          <p:cNvPr id="2411" name="Google Shape;2888;p32"/>
          <p:cNvSpPr/>
          <p:nvPr/>
        </p:nvSpPr>
        <p:spPr>
          <a:xfrm>
            <a:off x="7255800" y="5849640"/>
            <a:ext cx="132480" cy="23400"/>
          </a:xfrm>
          <a:custGeom>
            <a:avLst/>
            <a:gdLst/>
            <a:ahLst/>
            <a:rect l="l" t="t" r="r" b="b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eaeaea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2" name="Google Shape;2889;p32"/>
          <p:cNvSpPr/>
          <p:nvPr/>
        </p:nvSpPr>
        <p:spPr>
          <a:xfrm>
            <a:off x="7225920" y="5849280"/>
            <a:ext cx="36360" cy="99360"/>
          </a:xfrm>
          <a:custGeom>
            <a:avLst/>
            <a:gdLst/>
            <a:ahLst/>
            <a:rect l="l" t="t" r="r" b="b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3" name="Google Shape;2890;p32"/>
          <p:cNvSpPr/>
          <p:nvPr/>
        </p:nvSpPr>
        <p:spPr>
          <a:xfrm>
            <a:off x="7348320" y="5867280"/>
            <a:ext cx="39240" cy="114840"/>
          </a:xfrm>
          <a:custGeom>
            <a:avLst/>
            <a:gdLst/>
            <a:ahLst/>
            <a:rect l="l" t="t" r="r" b="b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0">
            <a:gsLst>
              <a:gs pos="0">
                <a:srgbClr val="dddddd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4" name="Google Shape;2891;p32"/>
          <p:cNvSpPr/>
          <p:nvPr/>
        </p:nvSpPr>
        <p:spPr>
          <a:xfrm>
            <a:off x="7225200" y="5944320"/>
            <a:ext cx="145440" cy="38160"/>
          </a:xfrm>
          <a:custGeom>
            <a:avLst/>
            <a:gdLst/>
            <a:ahLst/>
            <a:rect l="l" t="t" r="r" b="b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0">
            <a:gsLst>
              <a:gs pos="0">
                <a:srgbClr val="0000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5" name="Google Shape;2892;p32"/>
          <p:cNvSpPr/>
          <p:nvPr/>
        </p:nvSpPr>
        <p:spPr>
          <a:xfrm>
            <a:off x="7353000" y="5868360"/>
            <a:ext cx="36720" cy="115200"/>
          </a:xfrm>
          <a:custGeom>
            <a:avLst/>
            <a:gdLst/>
            <a:ahLst/>
            <a:rect l="l" t="t" r="r" b="b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6" name="Google Shape;2893;p32"/>
          <p:cNvSpPr/>
          <p:nvPr/>
        </p:nvSpPr>
        <p:spPr>
          <a:xfrm>
            <a:off x="7225560" y="5949720"/>
            <a:ext cx="129240" cy="37800"/>
          </a:xfrm>
          <a:custGeom>
            <a:avLst/>
            <a:gdLst/>
            <a:ahLst/>
            <a:rect l="l" t="t" r="r" b="b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808080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17" name="Google Shape;2894;p32"/>
          <p:cNvGrpSpPr/>
          <p:nvPr/>
        </p:nvGrpSpPr>
        <p:grpSpPr>
          <a:xfrm>
            <a:off x="7223400" y="5990760"/>
            <a:ext cx="43560" cy="22320"/>
            <a:chOff x="7223400" y="5990760"/>
            <a:chExt cx="43560" cy="22320"/>
          </a:xfrm>
        </p:grpSpPr>
        <p:sp>
          <p:nvSpPr>
            <p:cNvPr id="2418" name="Google Shape;2895;p32"/>
            <p:cNvSpPr/>
            <p:nvPr/>
          </p:nvSpPr>
          <p:spPr>
            <a:xfrm>
              <a:off x="7223400" y="5990760"/>
              <a:ext cx="43560" cy="22320"/>
            </a:xfrm>
            <a:custGeom>
              <a:avLst/>
              <a:gdLst/>
              <a:ahLst/>
              <a:rect l="l" t="t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9" name="Google Shape;2896;p32"/>
            <p:cNvSpPr/>
            <p:nvPr/>
          </p:nvSpPr>
          <p:spPr>
            <a:xfrm>
              <a:off x="7224120" y="5991120"/>
              <a:ext cx="42120" cy="20880"/>
            </a:xfrm>
            <a:custGeom>
              <a:avLst/>
              <a:gdLst/>
              <a:ahLst/>
              <a:rect l="l" t="t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0" name="Google Shape;2897;p32"/>
            <p:cNvSpPr/>
            <p:nvPr/>
          </p:nvSpPr>
          <p:spPr>
            <a:xfrm>
              <a:off x="7227360" y="5999760"/>
              <a:ext cx="14400" cy="6120"/>
            </a:xfrm>
            <a:custGeom>
              <a:avLst/>
              <a:gdLst/>
              <a:ahLst/>
              <a:rect l="l" t="t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1" name="Google Shape;2898;p32"/>
            <p:cNvSpPr/>
            <p:nvPr/>
          </p:nvSpPr>
          <p:spPr>
            <a:xfrm>
              <a:off x="7226640" y="6003000"/>
              <a:ext cx="10800" cy="360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2" name="Google Shape;2899;p32"/>
            <p:cNvSpPr/>
            <p:nvPr/>
          </p:nvSpPr>
          <p:spPr>
            <a:xfrm>
              <a:off x="7239600" y="6004080"/>
              <a:ext cx="14760" cy="6480"/>
            </a:xfrm>
            <a:custGeom>
              <a:avLst/>
              <a:gdLst/>
              <a:ahLst/>
              <a:rect l="l" t="t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3" name="Google Shape;2900;p32"/>
            <p:cNvSpPr/>
            <p:nvPr/>
          </p:nvSpPr>
          <p:spPr>
            <a:xfrm>
              <a:off x="7239240" y="6007680"/>
              <a:ext cx="10800" cy="360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24" name="Google Shape;2901;p32"/>
          <p:cNvSpPr/>
          <p:nvPr/>
        </p:nvSpPr>
        <p:spPr>
          <a:xfrm>
            <a:off x="7299000" y="5994000"/>
            <a:ext cx="52560" cy="49680"/>
          </a:xfrm>
          <a:custGeom>
            <a:avLst/>
            <a:gdLst/>
            <a:ahLst/>
            <a:rect l="l" t="t" r="r" b="b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5" name="Google Shape;2902;p32"/>
          <p:cNvSpPr/>
          <p:nvPr/>
        </p:nvSpPr>
        <p:spPr>
          <a:xfrm>
            <a:off x="7162200" y="5998320"/>
            <a:ext cx="136080" cy="4500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6" name="Google Shape;2903;p32"/>
          <p:cNvSpPr/>
          <p:nvPr/>
        </p:nvSpPr>
        <p:spPr>
          <a:xfrm>
            <a:off x="7162560" y="5989680"/>
            <a:ext cx="720" cy="8640"/>
          </a:xfrm>
          <a:custGeom>
            <a:avLst/>
            <a:gdLst/>
            <a:ahLst/>
            <a:rect l="l" t="t" r="r" b="b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7" name="Google Shape;2904;p32"/>
          <p:cNvSpPr/>
          <p:nvPr/>
        </p:nvSpPr>
        <p:spPr>
          <a:xfrm>
            <a:off x="7162560" y="5951880"/>
            <a:ext cx="63000" cy="37800"/>
          </a:xfrm>
          <a:custGeom>
            <a:avLst/>
            <a:gdLst/>
            <a:ahLst/>
            <a:rect l="l" t="t" r="r" b="b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8" name="Google Shape;2905;p32"/>
          <p:cNvSpPr/>
          <p:nvPr/>
        </p:nvSpPr>
        <p:spPr>
          <a:xfrm>
            <a:off x="7166880" y="5991840"/>
            <a:ext cx="129240" cy="4356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9" name="Google Shape;2906;p32"/>
          <p:cNvSpPr/>
          <p:nvPr/>
        </p:nvSpPr>
        <p:spPr>
          <a:xfrm flipH="1" rot="10800000">
            <a:off x="7296120" y="5988960"/>
            <a:ext cx="52200" cy="45000"/>
          </a:xfrm>
          <a:custGeom>
            <a:avLst/>
            <a:gdLst/>
            <a:ahLst/>
            <a:rect l="l" t="t" r="r" b="b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30" name="Google Shape;2907;p32"/>
          <p:cNvGrpSpPr/>
          <p:nvPr/>
        </p:nvGrpSpPr>
        <p:grpSpPr>
          <a:xfrm>
            <a:off x="7512840" y="5636520"/>
            <a:ext cx="128160" cy="348120"/>
            <a:chOff x="7512840" y="5636520"/>
            <a:chExt cx="128160" cy="348120"/>
          </a:xfrm>
        </p:grpSpPr>
        <p:sp>
          <p:nvSpPr>
            <p:cNvPr id="2431" name="Google Shape;2908;p32"/>
            <p:cNvSpPr/>
            <p:nvPr/>
          </p:nvSpPr>
          <p:spPr>
            <a:xfrm>
              <a:off x="7614720" y="5636880"/>
              <a:ext cx="24840" cy="33228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2" name="Google Shape;2909;p32"/>
            <p:cNvSpPr/>
            <p:nvPr/>
          </p:nvSpPr>
          <p:spPr>
            <a:xfrm>
              <a:off x="7519320" y="5636520"/>
              <a:ext cx="93960" cy="331920"/>
            </a:xfrm>
            <a:prstGeom prst="rect">
              <a:avLst/>
            </a:pr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3" name="Google Shape;2910;p32"/>
            <p:cNvSpPr/>
            <p:nvPr/>
          </p:nvSpPr>
          <p:spPr>
            <a:xfrm>
              <a:off x="7619400" y="5657040"/>
              <a:ext cx="14760" cy="30744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4" name="Google Shape;2911;p32"/>
            <p:cNvSpPr/>
            <p:nvPr/>
          </p:nvSpPr>
          <p:spPr>
            <a:xfrm>
              <a:off x="7616160" y="5812920"/>
              <a:ext cx="23400" cy="266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5" name="Google Shape;2912;p32"/>
            <p:cNvSpPr/>
            <p:nvPr/>
          </p:nvSpPr>
          <p:spPr>
            <a:xfrm>
              <a:off x="7519320" y="5674320"/>
              <a:ext cx="53280" cy="6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436" name="Google Shape;2913;p32"/>
            <p:cNvGrpSpPr/>
            <p:nvPr/>
          </p:nvGrpSpPr>
          <p:grpSpPr>
            <a:xfrm>
              <a:off x="7567920" y="5670720"/>
              <a:ext cx="51480" cy="21240"/>
              <a:chOff x="7567920" y="5670720"/>
              <a:chExt cx="51480" cy="21240"/>
            </a:xfrm>
          </p:grpSpPr>
          <p:sp>
            <p:nvSpPr>
              <p:cNvPr id="2437" name="Google Shape;2914;p32"/>
              <p:cNvSpPr/>
              <p:nvPr/>
            </p:nvSpPr>
            <p:spPr>
              <a:xfrm>
                <a:off x="7567920" y="5670720"/>
                <a:ext cx="51480" cy="2124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8" name="Google Shape;2915;p32"/>
              <p:cNvSpPr/>
              <p:nvPr/>
            </p:nvSpPr>
            <p:spPr>
              <a:xfrm>
                <a:off x="7568640" y="5673240"/>
                <a:ext cx="49680" cy="165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39" name="Google Shape;2916;p32"/>
            <p:cNvSpPr/>
            <p:nvPr/>
          </p:nvSpPr>
          <p:spPr>
            <a:xfrm>
              <a:off x="7520040" y="5722920"/>
              <a:ext cx="53640" cy="6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440" name="Google Shape;2917;p32"/>
            <p:cNvGrpSpPr/>
            <p:nvPr/>
          </p:nvGrpSpPr>
          <p:grpSpPr>
            <a:xfrm>
              <a:off x="7567920" y="5718240"/>
              <a:ext cx="51480" cy="18720"/>
              <a:chOff x="7567920" y="5718240"/>
              <a:chExt cx="51480" cy="18720"/>
            </a:xfrm>
          </p:grpSpPr>
          <p:sp>
            <p:nvSpPr>
              <p:cNvPr id="2441" name="Google Shape;2918;p32"/>
              <p:cNvSpPr/>
              <p:nvPr/>
            </p:nvSpPr>
            <p:spPr>
              <a:xfrm>
                <a:off x="7567920" y="5718240"/>
                <a:ext cx="51480" cy="187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2" name="Google Shape;2919;p32"/>
              <p:cNvSpPr/>
              <p:nvPr/>
            </p:nvSpPr>
            <p:spPr>
              <a:xfrm>
                <a:off x="7568640" y="5720400"/>
                <a:ext cx="49680" cy="144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43" name="Google Shape;2920;p32"/>
            <p:cNvSpPr/>
            <p:nvPr/>
          </p:nvSpPr>
          <p:spPr>
            <a:xfrm>
              <a:off x="7520040" y="5771160"/>
              <a:ext cx="53640" cy="6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4" name="Google Shape;2921;p32"/>
            <p:cNvSpPr/>
            <p:nvPr/>
          </p:nvSpPr>
          <p:spPr>
            <a:xfrm>
              <a:off x="7521120" y="5815080"/>
              <a:ext cx="53640" cy="6120"/>
            </a:xfrm>
            <a:prstGeom prst="rect">
              <a:avLst/>
            </a:prstGeom>
            <a:solidFill>
              <a:schemeClr val="dk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445" name="Google Shape;2922;p32"/>
            <p:cNvGrpSpPr/>
            <p:nvPr/>
          </p:nvGrpSpPr>
          <p:grpSpPr>
            <a:xfrm>
              <a:off x="7566840" y="5813640"/>
              <a:ext cx="51480" cy="18720"/>
              <a:chOff x="7566840" y="5813640"/>
              <a:chExt cx="51480" cy="18720"/>
            </a:xfrm>
          </p:grpSpPr>
          <p:sp>
            <p:nvSpPr>
              <p:cNvPr id="2446" name="Google Shape;2923;p32"/>
              <p:cNvSpPr/>
              <p:nvPr/>
            </p:nvSpPr>
            <p:spPr>
              <a:xfrm>
                <a:off x="7566840" y="5813640"/>
                <a:ext cx="51480" cy="187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7" name="Google Shape;2924;p32"/>
              <p:cNvSpPr/>
              <p:nvPr/>
            </p:nvSpPr>
            <p:spPr>
              <a:xfrm>
                <a:off x="7567920" y="5813640"/>
                <a:ext cx="49680" cy="1656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48" name="Google Shape;2925;p32"/>
            <p:cNvSpPr/>
            <p:nvPr/>
          </p:nvSpPr>
          <p:spPr>
            <a:xfrm>
              <a:off x="7616520" y="5771160"/>
              <a:ext cx="23040" cy="266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449" name="Google Shape;2926;p32"/>
            <p:cNvGrpSpPr/>
            <p:nvPr/>
          </p:nvGrpSpPr>
          <p:grpSpPr>
            <a:xfrm>
              <a:off x="7566840" y="5767560"/>
              <a:ext cx="52560" cy="18720"/>
              <a:chOff x="7566840" y="5767560"/>
              <a:chExt cx="52560" cy="18720"/>
            </a:xfrm>
          </p:grpSpPr>
          <p:sp>
            <p:nvSpPr>
              <p:cNvPr id="2450" name="Google Shape;2927;p32"/>
              <p:cNvSpPr/>
              <p:nvPr/>
            </p:nvSpPr>
            <p:spPr>
              <a:xfrm>
                <a:off x="7566840" y="5767560"/>
                <a:ext cx="52200" cy="1872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1" name="Google Shape;2928;p32"/>
              <p:cNvSpPr/>
              <p:nvPr/>
            </p:nvSpPr>
            <p:spPr>
              <a:xfrm>
                <a:off x="7567920" y="5770080"/>
                <a:ext cx="51480" cy="14400"/>
              </a:xfrm>
              <a:prstGeom prst="round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52" name="Google Shape;2929;p32"/>
            <p:cNvSpPr/>
            <p:nvPr/>
          </p:nvSpPr>
          <p:spPr>
            <a:xfrm>
              <a:off x="7612920" y="5636520"/>
              <a:ext cx="5400" cy="33192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3" name="Google Shape;2930;p32"/>
            <p:cNvSpPr/>
            <p:nvPr/>
          </p:nvSpPr>
          <p:spPr>
            <a:xfrm>
              <a:off x="7618680" y="5720400"/>
              <a:ext cx="20880" cy="3024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4" name="Google Shape;2931;p32"/>
            <p:cNvSpPr/>
            <p:nvPr/>
          </p:nvSpPr>
          <p:spPr>
            <a:xfrm>
              <a:off x="7619040" y="5672880"/>
              <a:ext cx="21600" cy="3420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5" name="Google Shape;2932;p32"/>
            <p:cNvSpPr/>
            <p:nvPr/>
          </p:nvSpPr>
          <p:spPr>
            <a:xfrm>
              <a:off x="7637040" y="5954040"/>
              <a:ext cx="3960" cy="12960"/>
            </a:xfrm>
            <a:prstGeom prst="ellipse">
              <a:avLst/>
            </a:pr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6" name="Google Shape;2933;p32"/>
            <p:cNvSpPr/>
            <p:nvPr/>
          </p:nvSpPr>
          <p:spPr>
            <a:xfrm>
              <a:off x="7617960" y="5954760"/>
              <a:ext cx="21600" cy="2844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7" name="Google Shape;2934;p32"/>
            <p:cNvSpPr/>
            <p:nvPr/>
          </p:nvSpPr>
          <p:spPr>
            <a:xfrm>
              <a:off x="7512840" y="5963400"/>
              <a:ext cx="107280" cy="2124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8" name="Google Shape;2935;p32"/>
            <p:cNvSpPr/>
            <p:nvPr/>
          </p:nvSpPr>
          <p:spPr>
            <a:xfrm>
              <a:off x="7519320" y="5969160"/>
              <a:ext cx="95400" cy="1080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44546a"/>
                </a:gs>
                <a:gs pos="100000">
                  <a:srgbClr val="e7e6e6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9" name="Google Shape;2936;p32"/>
            <p:cNvSpPr/>
            <p:nvPr/>
          </p:nvSpPr>
          <p:spPr>
            <a:xfrm>
              <a:off x="7528320" y="5920920"/>
              <a:ext cx="13680" cy="198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0" name="Google Shape;2937;p32"/>
            <p:cNvSpPr/>
            <p:nvPr/>
          </p:nvSpPr>
          <p:spPr>
            <a:xfrm>
              <a:off x="7544520" y="5920920"/>
              <a:ext cx="13680" cy="19800"/>
            </a:xfrm>
            <a:prstGeom prst="ellipse">
              <a:avLst/>
            </a:pr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1" name="Google Shape;2938;p32"/>
            <p:cNvSpPr/>
            <p:nvPr/>
          </p:nvSpPr>
          <p:spPr>
            <a:xfrm>
              <a:off x="7560000" y="5920920"/>
              <a:ext cx="13680" cy="19800"/>
            </a:xfrm>
            <a:prstGeom prst="ellipse">
              <a:avLst/>
            </a:prstGeom>
            <a:solidFill>
              <a:srgbClr val="33cc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2" name="Google Shape;2939;p32"/>
            <p:cNvSpPr/>
            <p:nvPr/>
          </p:nvSpPr>
          <p:spPr>
            <a:xfrm>
              <a:off x="7596720" y="5841360"/>
              <a:ext cx="6480" cy="1098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63" name="Google Shape;2940;p32"/>
          <p:cNvGrpSpPr/>
          <p:nvPr/>
        </p:nvGrpSpPr>
        <p:grpSpPr>
          <a:xfrm>
            <a:off x="5830920" y="5281200"/>
            <a:ext cx="258480" cy="319680"/>
            <a:chOff x="5830920" y="5281200"/>
            <a:chExt cx="258480" cy="319680"/>
          </a:xfrm>
        </p:grpSpPr>
        <p:pic>
          <p:nvPicPr>
            <p:cNvPr id="2464" name="Google Shape;2941;p32" descr="desktop_computer_stylized_medium"/>
            <p:cNvPicPr/>
            <p:nvPr/>
          </p:nvPicPr>
          <p:blipFill>
            <a:blip r:embed="rId17"/>
            <a:stretch/>
          </p:blipFill>
          <p:spPr>
            <a:xfrm flipH="1">
              <a:off x="5830920" y="5281200"/>
              <a:ext cx="258480" cy="31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65" name="Google Shape;2942;p32"/>
            <p:cNvSpPr/>
            <p:nvPr/>
          </p:nvSpPr>
          <p:spPr>
            <a:xfrm flipH="1">
              <a:off x="5940720" y="5311800"/>
              <a:ext cx="121680" cy="14616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66" name="Google Shape;2943;p32"/>
          <p:cNvGrpSpPr/>
          <p:nvPr/>
        </p:nvGrpSpPr>
        <p:grpSpPr>
          <a:xfrm>
            <a:off x="5578920" y="1859760"/>
            <a:ext cx="1351080" cy="1120320"/>
            <a:chOff x="5578920" y="1859760"/>
            <a:chExt cx="1351080" cy="1120320"/>
          </a:xfrm>
        </p:grpSpPr>
        <p:pic>
          <p:nvPicPr>
            <p:cNvPr id="2467" name="Google Shape;2944;p32" descr="cell_tower_radiation copy"/>
            <p:cNvPicPr/>
            <p:nvPr/>
          </p:nvPicPr>
          <p:blipFill>
            <a:blip r:embed="rId18"/>
            <a:stretch/>
          </p:blipFill>
          <p:spPr>
            <a:xfrm>
              <a:off x="5985360" y="2158200"/>
              <a:ext cx="342000" cy="331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68" name="Google Shape;2945;p32"/>
            <p:cNvSpPr/>
            <p:nvPr/>
          </p:nvSpPr>
          <p:spPr>
            <a:xfrm>
              <a:off x="6155280" y="2700000"/>
              <a:ext cx="170640" cy="17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469" name="Google Shape;2946;p32"/>
            <p:cNvGrpSpPr/>
            <p:nvPr/>
          </p:nvGrpSpPr>
          <p:grpSpPr>
            <a:xfrm>
              <a:off x="6037560" y="2309040"/>
              <a:ext cx="223920" cy="463680"/>
              <a:chOff x="6037560" y="2309040"/>
              <a:chExt cx="223920" cy="463680"/>
            </a:xfrm>
          </p:grpSpPr>
          <p:sp>
            <p:nvSpPr>
              <p:cNvPr id="2470" name="Google Shape;2947;p32"/>
              <p:cNvSpPr/>
              <p:nvPr/>
            </p:nvSpPr>
            <p:spPr>
              <a:xfrm flipH="1">
                <a:off x="6037560" y="2309040"/>
                <a:ext cx="111600" cy="420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1" name="Google Shape;2948;p32"/>
              <p:cNvSpPr/>
              <p:nvPr/>
            </p:nvSpPr>
            <p:spPr>
              <a:xfrm>
                <a:off x="6149520" y="2309040"/>
                <a:ext cx="111600" cy="418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2" name="Google Shape;2949;p32"/>
              <p:cNvSpPr/>
              <p:nvPr/>
            </p:nvSpPr>
            <p:spPr>
              <a:xfrm>
                <a:off x="6037560" y="2727720"/>
                <a:ext cx="111600" cy="45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3" name="Google Shape;2950;p32"/>
              <p:cNvSpPr/>
              <p:nvPr/>
            </p:nvSpPr>
            <p:spPr>
              <a:xfrm flipH="1">
                <a:off x="6149520" y="2727720"/>
                <a:ext cx="111600" cy="45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4" name="Google Shape;2951;p32"/>
              <p:cNvSpPr/>
              <p:nvPr/>
            </p:nvSpPr>
            <p:spPr>
              <a:xfrm>
                <a:off x="6149520" y="2318400"/>
                <a:ext cx="360" cy="454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5" name="Google Shape;2952;p32"/>
              <p:cNvSpPr/>
              <p:nvPr/>
            </p:nvSpPr>
            <p:spPr>
              <a:xfrm flipH="1" rot="10800000">
                <a:off x="6037920" y="2684880"/>
                <a:ext cx="111600" cy="44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6" name="Google Shape;2953;p32"/>
              <p:cNvSpPr/>
              <p:nvPr/>
            </p:nvSpPr>
            <p:spPr>
              <a:xfrm rot="10800000">
                <a:off x="6149880" y="2684880"/>
                <a:ext cx="111600" cy="42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7" name="Google Shape;2954;p32"/>
              <p:cNvSpPr/>
              <p:nvPr/>
            </p:nvSpPr>
            <p:spPr>
              <a:xfrm>
                <a:off x="6084720" y="2547000"/>
                <a:ext cx="64440" cy="33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8" name="Google Shape;2955;p32"/>
              <p:cNvSpPr/>
              <p:nvPr/>
            </p:nvSpPr>
            <p:spPr>
              <a:xfrm flipH="1" rot="10800000">
                <a:off x="6149160" y="2547360"/>
                <a:ext cx="67320" cy="33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9" name="Google Shape;2956;p32"/>
              <p:cNvSpPr/>
              <p:nvPr/>
            </p:nvSpPr>
            <p:spPr>
              <a:xfrm>
                <a:off x="6063840" y="2608200"/>
                <a:ext cx="82440" cy="46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0" name="Google Shape;2957;p32"/>
              <p:cNvSpPr/>
              <p:nvPr/>
            </p:nvSpPr>
            <p:spPr>
              <a:xfrm flipH="1" rot="10800000">
                <a:off x="6149880" y="2617920"/>
                <a:ext cx="82800" cy="40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1" name="Google Shape;2958;p32"/>
              <p:cNvSpPr/>
              <p:nvPr/>
            </p:nvSpPr>
            <p:spPr>
              <a:xfrm flipH="1" rot="10800000">
                <a:off x="6149160" y="2484000"/>
                <a:ext cx="42120" cy="16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2" name="Google Shape;2959;p32"/>
              <p:cNvSpPr/>
              <p:nvPr/>
            </p:nvSpPr>
            <p:spPr>
              <a:xfrm flipH="1" rot="10800000">
                <a:off x="6149160" y="2397240"/>
                <a:ext cx="26280" cy="12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3" name="Google Shape;2960;p32"/>
              <p:cNvSpPr/>
              <p:nvPr/>
            </p:nvSpPr>
            <p:spPr>
              <a:xfrm>
                <a:off x="6101280" y="2477880"/>
                <a:ext cx="51480" cy="22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4" name="Google Shape;2961;p32"/>
              <p:cNvSpPr/>
              <p:nvPr/>
            </p:nvSpPr>
            <p:spPr>
              <a:xfrm>
                <a:off x="6124320" y="2392920"/>
                <a:ext cx="29520" cy="22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485" name="Google Shape;2962;p32"/>
            <p:cNvGrpSpPr/>
            <p:nvPr/>
          </p:nvGrpSpPr>
          <p:grpSpPr>
            <a:xfrm>
              <a:off x="6329520" y="2812320"/>
              <a:ext cx="264600" cy="167760"/>
              <a:chOff x="6329520" y="2812320"/>
              <a:chExt cx="264600" cy="167760"/>
            </a:xfrm>
          </p:grpSpPr>
          <p:sp>
            <p:nvSpPr>
              <p:cNvPr id="2486" name="Google Shape;2963;p32"/>
              <p:cNvSpPr/>
              <p:nvPr/>
            </p:nvSpPr>
            <p:spPr>
              <a:xfrm>
                <a:off x="6329520" y="2870640"/>
                <a:ext cx="264600" cy="109440"/>
              </a:xfrm>
              <a:custGeom>
                <a:avLst/>
                <a:gdLst/>
                <a:ahLst/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0" bIns="90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  <a:ea typeface="Calibri"/>
                  </a:rPr>
                  <a:t>                   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2487" name="Google Shape;2964;p32"/>
              <p:cNvSpPr/>
              <p:nvPr/>
            </p:nvSpPr>
            <p:spPr>
              <a:xfrm>
                <a:off x="6329880" y="2812320"/>
                <a:ext cx="264240" cy="108360"/>
              </a:xfrm>
              <a:prstGeom prst="ellipse">
                <a:avLst/>
              </a:prstGeom>
              <a:solidFill>
                <a:srgbClr val="b8c2c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0" bIns="90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  <a:ea typeface="Calibri"/>
                  </a:rPr>
                  <a:t>              </a:t>
                </a:r>
                <a:endParaRPr b="0" lang="pt-BR" sz="1800" spc="-1" strike="noStrike">
                  <a:latin typeface="Arial"/>
                </a:endParaRPr>
              </a:p>
            </p:txBody>
          </p:sp>
          <p:grpSp>
            <p:nvGrpSpPr>
              <p:cNvPr id="2488" name="Google Shape;2965;p32"/>
              <p:cNvGrpSpPr/>
              <p:nvPr/>
            </p:nvGrpSpPr>
            <p:grpSpPr>
              <a:xfrm>
                <a:off x="6368760" y="2826000"/>
                <a:ext cx="186120" cy="79560"/>
                <a:chOff x="6368760" y="2826000"/>
                <a:chExt cx="186120" cy="79560"/>
              </a:xfrm>
            </p:grpSpPr>
            <p:sp>
              <p:nvSpPr>
                <p:cNvPr id="2489" name="Google Shape;2966;p32"/>
                <p:cNvSpPr/>
                <p:nvPr/>
              </p:nvSpPr>
              <p:spPr>
                <a:xfrm>
                  <a:off x="6374160" y="2826000"/>
                  <a:ext cx="175680" cy="43920"/>
                </a:xfrm>
                <a:custGeom>
                  <a:avLst/>
                  <a:gdLst/>
                  <a:ahLst/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90" name="Google Shape;2967;p32"/>
                <p:cNvSpPr/>
                <p:nvPr/>
              </p:nvSpPr>
              <p:spPr>
                <a:xfrm>
                  <a:off x="6489720" y="2864520"/>
                  <a:ext cx="65160" cy="37800"/>
                </a:xfrm>
                <a:custGeom>
                  <a:avLst/>
                  <a:gdLst/>
                  <a:ahLst/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91" name="Google Shape;2968;p32"/>
                <p:cNvSpPr/>
                <p:nvPr/>
              </p:nvSpPr>
              <p:spPr>
                <a:xfrm>
                  <a:off x="6368760" y="2864520"/>
                  <a:ext cx="64440" cy="37440"/>
                </a:xfrm>
                <a:custGeom>
                  <a:avLst/>
                  <a:gdLst/>
                  <a:ahLst/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92" name="Google Shape;2969;p32"/>
                <p:cNvSpPr/>
                <p:nvPr/>
              </p:nvSpPr>
              <p:spPr>
                <a:xfrm>
                  <a:off x="6391440" y="2845800"/>
                  <a:ext cx="140040" cy="59760"/>
                </a:xfrm>
                <a:custGeom>
                  <a:avLst/>
                  <a:gdLst/>
                  <a:ahLst/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7ffd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pic>
          <p:nvPicPr>
            <p:cNvPr id="2493" name="Google Shape;2970;p32" descr="antenna_radiation_stylized"/>
            <p:cNvPicPr/>
            <p:nvPr/>
          </p:nvPicPr>
          <p:blipFill>
            <a:blip r:embed="rId19"/>
            <a:stretch/>
          </p:blipFill>
          <p:spPr>
            <a:xfrm>
              <a:off x="5812200" y="1859760"/>
              <a:ext cx="311040" cy="88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4" name="Google Shape;2971;p32" descr="antenna_stylized"/>
            <p:cNvPicPr/>
            <p:nvPr/>
          </p:nvPicPr>
          <p:blipFill>
            <a:blip r:embed="rId20"/>
            <a:stretch/>
          </p:blipFill>
          <p:spPr>
            <a:xfrm>
              <a:off x="5578920" y="2356560"/>
              <a:ext cx="397440" cy="223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5" name="Google Shape;2972;p32" descr="antenna_stylized"/>
            <p:cNvPicPr/>
            <p:nvPr/>
          </p:nvPicPr>
          <p:blipFill>
            <a:blip r:embed="rId21"/>
            <a:stretch/>
          </p:blipFill>
          <p:spPr>
            <a:xfrm>
              <a:off x="6477840" y="2319840"/>
              <a:ext cx="397440" cy="223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96" name="Google Shape;2973;p32" descr="antenna_stylized"/>
            <p:cNvPicPr/>
            <p:nvPr/>
          </p:nvPicPr>
          <p:blipFill>
            <a:blip r:embed="rId22"/>
            <a:stretch/>
          </p:blipFill>
          <p:spPr>
            <a:xfrm>
              <a:off x="6532920" y="2059200"/>
              <a:ext cx="397080" cy="223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97" name="Google Shape;2974;p32"/>
          <p:cNvGrpSpPr/>
          <p:nvPr/>
        </p:nvGrpSpPr>
        <p:grpSpPr>
          <a:xfrm>
            <a:off x="5619960" y="3325320"/>
            <a:ext cx="682920" cy="842400"/>
            <a:chOff x="5619960" y="3325320"/>
            <a:chExt cx="682920" cy="842400"/>
          </a:xfrm>
        </p:grpSpPr>
        <p:pic>
          <p:nvPicPr>
            <p:cNvPr id="2498" name="Google Shape;2975;p32" descr="access_point_stylized_small"/>
            <p:cNvPicPr/>
            <p:nvPr/>
          </p:nvPicPr>
          <p:blipFill>
            <a:blip r:embed="rId23"/>
            <a:stretch/>
          </p:blipFill>
          <p:spPr>
            <a:xfrm>
              <a:off x="5710320" y="3861720"/>
              <a:ext cx="276840" cy="3060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499" name="Google Shape;2976;p32"/>
            <p:cNvGrpSpPr/>
            <p:nvPr/>
          </p:nvGrpSpPr>
          <p:grpSpPr>
            <a:xfrm>
              <a:off x="5619960" y="3325320"/>
              <a:ext cx="682920" cy="815760"/>
              <a:chOff x="5619960" y="3325320"/>
              <a:chExt cx="682920" cy="815760"/>
            </a:xfrm>
          </p:grpSpPr>
          <p:sp>
            <p:nvSpPr>
              <p:cNvPr id="2500" name="Google Shape;2977;p32"/>
              <p:cNvSpPr/>
              <p:nvPr/>
            </p:nvSpPr>
            <p:spPr>
              <a:xfrm>
                <a:off x="6185520" y="3829680"/>
                <a:ext cx="360" cy="131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01" name="Google Shape;2978;p32"/>
              <p:cNvSpPr/>
              <p:nvPr/>
            </p:nvSpPr>
            <p:spPr>
              <a:xfrm flipH="1" rot="10800000">
                <a:off x="5892840" y="4041360"/>
                <a:ext cx="126000" cy="2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502" name="Google Shape;2979;p32" descr="antenna_radiation_stylized"/>
              <p:cNvPicPr/>
              <p:nvPr/>
            </p:nvPicPr>
            <p:blipFill>
              <a:blip r:embed="rId24"/>
              <a:stretch/>
            </p:blipFill>
            <p:spPr>
              <a:xfrm>
                <a:off x="5671440" y="3813840"/>
                <a:ext cx="379440" cy="10512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503" name="Google Shape;2980;p32"/>
              <p:cNvGrpSpPr/>
              <p:nvPr/>
            </p:nvGrpSpPr>
            <p:grpSpPr>
              <a:xfrm>
                <a:off x="6037200" y="3966120"/>
                <a:ext cx="265680" cy="174960"/>
                <a:chOff x="6037200" y="3966120"/>
                <a:chExt cx="265680" cy="174960"/>
              </a:xfrm>
            </p:grpSpPr>
            <p:sp>
              <p:nvSpPr>
                <p:cNvPr id="2504" name="Google Shape;2981;p32"/>
                <p:cNvSpPr/>
                <p:nvPr/>
              </p:nvSpPr>
              <p:spPr>
                <a:xfrm>
                  <a:off x="6037200" y="4026960"/>
                  <a:ext cx="265680" cy="114120"/>
                </a:xfrm>
                <a:custGeom>
                  <a:avLst/>
                  <a:gdLst/>
                  <a:ahLst/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0000" bIns="90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  <a:ea typeface="Calibri"/>
                    </a:rPr>
                    <a:t>                   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  <p:sp>
              <p:nvSpPr>
                <p:cNvPr id="2505" name="Google Shape;2982;p32"/>
                <p:cNvSpPr/>
                <p:nvPr/>
              </p:nvSpPr>
              <p:spPr>
                <a:xfrm>
                  <a:off x="6037560" y="3966120"/>
                  <a:ext cx="265320" cy="113040"/>
                </a:xfrm>
                <a:prstGeom prst="ellipse">
                  <a:avLst/>
                </a:prstGeom>
                <a:solidFill>
                  <a:srgbClr val="b8c2c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0000" bIns="90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  <a:ea typeface="Calibri"/>
                    </a:rPr>
                    <a:t>              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  <p:grpSp>
              <p:nvGrpSpPr>
                <p:cNvPr id="2506" name="Google Shape;2983;p32"/>
                <p:cNvGrpSpPr/>
                <p:nvPr/>
              </p:nvGrpSpPr>
              <p:grpSpPr>
                <a:xfrm>
                  <a:off x="6077160" y="3980520"/>
                  <a:ext cx="186480" cy="82800"/>
                  <a:chOff x="6077160" y="3980520"/>
                  <a:chExt cx="186480" cy="82800"/>
                </a:xfrm>
              </p:grpSpPr>
              <p:sp>
                <p:nvSpPr>
                  <p:cNvPr id="2507" name="Google Shape;2984;p32"/>
                  <p:cNvSpPr/>
                  <p:nvPr/>
                </p:nvSpPr>
                <p:spPr>
                  <a:xfrm>
                    <a:off x="6082200" y="3980520"/>
                    <a:ext cx="176400" cy="46080"/>
                  </a:xfrm>
                  <a:custGeom>
                    <a:avLst/>
                    <a:gdLst/>
                    <a:ahLst/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08" name="Google Shape;2985;p32"/>
                  <p:cNvSpPr/>
                  <p:nvPr/>
                </p:nvSpPr>
                <p:spPr>
                  <a:xfrm>
                    <a:off x="6198120" y="4020480"/>
                    <a:ext cx="65520" cy="39600"/>
                  </a:xfrm>
                  <a:custGeom>
                    <a:avLst/>
                    <a:gdLst/>
                    <a:ahLst/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09" name="Google Shape;2986;p32"/>
                  <p:cNvSpPr/>
                  <p:nvPr/>
                </p:nvSpPr>
                <p:spPr>
                  <a:xfrm>
                    <a:off x="6077160" y="4020480"/>
                    <a:ext cx="64080" cy="39240"/>
                  </a:xfrm>
                  <a:custGeom>
                    <a:avLst/>
                    <a:gdLst/>
                    <a:ahLst/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10" name="Google Shape;2987;p32"/>
                  <p:cNvSpPr/>
                  <p:nvPr/>
                </p:nvSpPr>
                <p:spPr>
                  <a:xfrm>
                    <a:off x="6099480" y="4000680"/>
                    <a:ext cx="140400" cy="62640"/>
                  </a:xfrm>
                  <a:custGeom>
                    <a:avLst/>
                    <a:gdLst/>
                    <a:ahLst/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7ffd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pic>
            <p:nvPicPr>
              <p:cNvPr id="2511" name="Google Shape;2988;p32" descr="antenna_stylized"/>
              <p:cNvPicPr/>
              <p:nvPr/>
            </p:nvPicPr>
            <p:blipFill>
              <a:blip r:embed="rId25"/>
              <a:stretch/>
            </p:blipFill>
            <p:spPr>
              <a:xfrm>
                <a:off x="5619960" y="3419280"/>
                <a:ext cx="260280" cy="166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12" name="Google Shape;2989;p32" descr="antenna_stylized"/>
              <p:cNvPicPr/>
              <p:nvPr/>
            </p:nvPicPr>
            <p:blipFill>
              <a:blip r:embed="rId26"/>
              <a:stretch/>
            </p:blipFill>
            <p:spPr>
              <a:xfrm>
                <a:off x="5852520" y="3325320"/>
                <a:ext cx="260280" cy="1666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513" name="Google Shape;2990;p32"/>
          <p:cNvGrpSpPr/>
          <p:nvPr/>
        </p:nvGrpSpPr>
        <p:grpSpPr>
          <a:xfrm>
            <a:off x="5982120" y="4741200"/>
            <a:ext cx="1738080" cy="1245240"/>
            <a:chOff x="5982120" y="4741200"/>
            <a:chExt cx="1738080" cy="1245240"/>
          </a:xfrm>
        </p:grpSpPr>
        <p:sp>
          <p:nvSpPr>
            <p:cNvPr id="2514" name="Google Shape;2991;p32"/>
            <p:cNvSpPr/>
            <p:nvPr/>
          </p:nvSpPr>
          <p:spPr>
            <a:xfrm rot="10800000">
              <a:off x="7505640" y="5027400"/>
              <a:ext cx="5400" cy="38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5" name="Google Shape;2992;p32"/>
            <p:cNvSpPr/>
            <p:nvPr/>
          </p:nvSpPr>
          <p:spPr>
            <a:xfrm>
              <a:off x="6177960" y="5082840"/>
              <a:ext cx="169560" cy="126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6" name="Google Shape;2993;p32"/>
            <p:cNvSpPr/>
            <p:nvPr/>
          </p:nvSpPr>
          <p:spPr>
            <a:xfrm flipH="1" rot="10800000">
              <a:off x="6364440" y="5002200"/>
              <a:ext cx="302760" cy="20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17" name="Google Shape;2994;p32"/>
            <p:cNvGrpSpPr/>
            <p:nvPr/>
          </p:nvGrpSpPr>
          <p:grpSpPr>
            <a:xfrm>
              <a:off x="5982120" y="4741200"/>
              <a:ext cx="1738080" cy="1245240"/>
              <a:chOff x="5982120" y="4741200"/>
              <a:chExt cx="1738080" cy="1245240"/>
            </a:xfrm>
          </p:grpSpPr>
          <p:sp>
            <p:nvSpPr>
              <p:cNvPr id="2518" name="Google Shape;2995;p32"/>
              <p:cNvSpPr/>
              <p:nvPr/>
            </p:nvSpPr>
            <p:spPr>
              <a:xfrm>
                <a:off x="7634880" y="5427720"/>
                <a:ext cx="853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19" name="Google Shape;2996;p32"/>
              <p:cNvSpPr/>
              <p:nvPr/>
            </p:nvSpPr>
            <p:spPr>
              <a:xfrm>
                <a:off x="7095240" y="4803840"/>
                <a:ext cx="392760" cy="261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0" name="Google Shape;2997;p32"/>
              <p:cNvSpPr/>
              <p:nvPr/>
            </p:nvSpPr>
            <p:spPr>
              <a:xfrm flipH="1" rot="10800000">
                <a:off x="6657480" y="4804200"/>
                <a:ext cx="426600" cy="245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1" name="Google Shape;2998;p32"/>
              <p:cNvSpPr/>
              <p:nvPr/>
            </p:nvSpPr>
            <p:spPr>
              <a:xfrm>
                <a:off x="6636600" y="5074200"/>
                <a:ext cx="7725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2" name="Google Shape;2999;p32"/>
              <p:cNvSpPr/>
              <p:nvPr/>
            </p:nvSpPr>
            <p:spPr>
              <a:xfrm flipH="1" rot="10800000">
                <a:off x="5982120" y="5256360"/>
                <a:ext cx="308880" cy="126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3" name="Google Shape;3000;p32"/>
              <p:cNvSpPr/>
              <p:nvPr/>
            </p:nvSpPr>
            <p:spPr>
              <a:xfrm flipH="1">
                <a:off x="6300000" y="5247720"/>
                <a:ext cx="50760" cy="293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4" name="Google Shape;3001;p32"/>
              <p:cNvSpPr/>
              <p:nvPr/>
            </p:nvSpPr>
            <p:spPr>
              <a:xfrm rot="10800000">
                <a:off x="6387120" y="5273640"/>
                <a:ext cx="210240" cy="269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5" name="Google Shape;3002;p32"/>
              <p:cNvSpPr/>
              <p:nvPr/>
            </p:nvSpPr>
            <p:spPr>
              <a:xfrm>
                <a:off x="6386760" y="5223600"/>
                <a:ext cx="685440" cy="468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6" name="Google Shape;3003;p32"/>
              <p:cNvSpPr/>
              <p:nvPr/>
            </p:nvSpPr>
            <p:spPr>
              <a:xfrm rot="10800000">
                <a:off x="7571880" y="5366520"/>
                <a:ext cx="720" cy="366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527" name="Google Shape;3004;p32" descr="antenna_radiation_stylized"/>
              <p:cNvPicPr/>
              <p:nvPr/>
            </p:nvPicPr>
            <p:blipFill>
              <a:blip r:embed="rId27"/>
              <a:stretch/>
            </p:blipFill>
            <p:spPr>
              <a:xfrm>
                <a:off x="6951960" y="5446440"/>
                <a:ext cx="338400" cy="943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28" name="Google Shape;3005;p32" descr="access_point_stylized_small"/>
              <p:cNvPicPr/>
              <p:nvPr/>
            </p:nvPicPr>
            <p:blipFill>
              <a:blip r:embed="rId28"/>
              <a:stretch/>
            </p:blipFill>
            <p:spPr>
              <a:xfrm>
                <a:off x="6988320" y="5489640"/>
                <a:ext cx="285120" cy="31680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2529" name="Google Shape;3006;p32"/>
              <p:cNvGrpSpPr/>
              <p:nvPr/>
            </p:nvGrpSpPr>
            <p:grpSpPr>
              <a:xfrm>
                <a:off x="7358040" y="4955400"/>
                <a:ext cx="294840" cy="218160"/>
                <a:chOff x="7358040" y="4955400"/>
                <a:chExt cx="294840" cy="218160"/>
              </a:xfrm>
            </p:grpSpPr>
            <p:sp>
              <p:nvSpPr>
                <p:cNvPr id="2530" name="Google Shape;3007;p32"/>
                <p:cNvSpPr/>
                <p:nvPr/>
              </p:nvSpPr>
              <p:spPr>
                <a:xfrm>
                  <a:off x="7358040" y="5031360"/>
                  <a:ext cx="294840" cy="142200"/>
                </a:xfrm>
                <a:custGeom>
                  <a:avLst/>
                  <a:gdLst/>
                  <a:ahLst/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0000" bIns="90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  <a:ea typeface="Calibri"/>
                    </a:rPr>
                    <a:t>                   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  <p:sp>
              <p:nvSpPr>
                <p:cNvPr id="2531" name="Google Shape;3008;p32"/>
                <p:cNvSpPr/>
                <p:nvPr/>
              </p:nvSpPr>
              <p:spPr>
                <a:xfrm>
                  <a:off x="7358400" y="4955400"/>
                  <a:ext cx="294120" cy="140760"/>
                </a:xfrm>
                <a:prstGeom prst="ellipse">
                  <a:avLst/>
                </a:prstGeom>
                <a:solidFill>
                  <a:srgbClr val="b8c2c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0000" bIns="90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  <a:ea typeface="Calibri"/>
                    </a:rPr>
                    <a:t>              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  <p:grpSp>
              <p:nvGrpSpPr>
                <p:cNvPr id="2532" name="Google Shape;3009;p32"/>
                <p:cNvGrpSpPr/>
                <p:nvPr/>
              </p:nvGrpSpPr>
              <p:grpSpPr>
                <a:xfrm>
                  <a:off x="7401960" y="4973400"/>
                  <a:ext cx="207000" cy="103320"/>
                  <a:chOff x="7401960" y="4973400"/>
                  <a:chExt cx="207000" cy="103320"/>
                </a:xfrm>
              </p:grpSpPr>
              <p:sp>
                <p:nvSpPr>
                  <p:cNvPr id="2533" name="Google Shape;3010;p32"/>
                  <p:cNvSpPr/>
                  <p:nvPr/>
                </p:nvSpPr>
                <p:spPr>
                  <a:xfrm>
                    <a:off x="7407360" y="4973400"/>
                    <a:ext cx="196200" cy="57600"/>
                  </a:xfrm>
                  <a:custGeom>
                    <a:avLst/>
                    <a:gdLst/>
                    <a:ahLst/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34" name="Google Shape;3011;p32"/>
                  <p:cNvSpPr/>
                  <p:nvPr/>
                </p:nvSpPr>
                <p:spPr>
                  <a:xfrm>
                    <a:off x="7536240" y="5023440"/>
                    <a:ext cx="72720" cy="49320"/>
                  </a:xfrm>
                  <a:custGeom>
                    <a:avLst/>
                    <a:gdLst/>
                    <a:ahLst/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35" name="Google Shape;3012;p32"/>
                  <p:cNvSpPr/>
                  <p:nvPr/>
                </p:nvSpPr>
                <p:spPr>
                  <a:xfrm>
                    <a:off x="7401960" y="5023440"/>
                    <a:ext cx="71280" cy="48960"/>
                  </a:xfrm>
                  <a:custGeom>
                    <a:avLst/>
                    <a:gdLst/>
                    <a:ahLst/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36" name="Google Shape;3013;p32"/>
                  <p:cNvSpPr/>
                  <p:nvPr/>
                </p:nvSpPr>
                <p:spPr>
                  <a:xfrm>
                    <a:off x="7426800" y="4998960"/>
                    <a:ext cx="156240" cy="77760"/>
                  </a:xfrm>
                  <a:custGeom>
                    <a:avLst/>
                    <a:gdLst/>
                    <a:ahLst/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7ffd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2537" name="Google Shape;3014;p32"/>
              <p:cNvGrpSpPr/>
              <p:nvPr/>
            </p:nvGrpSpPr>
            <p:grpSpPr>
              <a:xfrm>
                <a:off x="7407360" y="5304600"/>
                <a:ext cx="231840" cy="190080"/>
                <a:chOff x="7407360" y="5304600"/>
                <a:chExt cx="231840" cy="190080"/>
              </a:xfrm>
            </p:grpSpPr>
            <p:sp>
              <p:nvSpPr>
                <p:cNvPr id="2538" name="Google Shape;3015;p32"/>
                <p:cNvSpPr/>
                <p:nvPr/>
              </p:nvSpPr>
              <p:spPr>
                <a:xfrm>
                  <a:off x="7407360" y="5418360"/>
                  <a:ext cx="230760" cy="76320"/>
                </a:xfrm>
                <a:prstGeom prst="rect">
                  <a:avLst/>
                </a:pr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9525">
                  <a:solidFill>
                    <a:srgbClr val="32549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39" name="Google Shape;3016;p32"/>
                <p:cNvSpPr/>
                <p:nvPr/>
              </p:nvSpPr>
              <p:spPr>
                <a:xfrm>
                  <a:off x="7408080" y="5304600"/>
                  <a:ext cx="231120" cy="115920"/>
                </a:xfrm>
                <a:custGeom>
                  <a:avLst/>
                  <a:gdLst/>
                  <a:ahLst/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2540" name="Google Shape;3017;p32"/>
                <p:cNvGrpSpPr/>
                <p:nvPr/>
              </p:nvGrpSpPr>
              <p:grpSpPr>
                <a:xfrm>
                  <a:off x="7424280" y="5318280"/>
                  <a:ext cx="195120" cy="92880"/>
                  <a:chOff x="7424280" y="5318280"/>
                  <a:chExt cx="195120" cy="92880"/>
                </a:xfrm>
              </p:grpSpPr>
              <p:sp>
                <p:nvSpPr>
                  <p:cNvPr id="2541" name="Google Shape;3018;p32"/>
                  <p:cNvSpPr/>
                  <p:nvPr/>
                </p:nvSpPr>
                <p:spPr>
                  <a:xfrm>
                    <a:off x="7429680" y="5318280"/>
                    <a:ext cx="184680" cy="51840"/>
                  </a:xfrm>
                  <a:custGeom>
                    <a:avLst/>
                    <a:gdLst/>
                    <a:ahLst/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42" name="Google Shape;3019;p32"/>
                  <p:cNvSpPr/>
                  <p:nvPr/>
                </p:nvSpPr>
                <p:spPr>
                  <a:xfrm>
                    <a:off x="7551000" y="5363280"/>
                    <a:ext cx="68400" cy="44640"/>
                  </a:xfrm>
                  <a:custGeom>
                    <a:avLst/>
                    <a:gdLst/>
                    <a:ahLst/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43" name="Google Shape;3020;p32"/>
                  <p:cNvSpPr/>
                  <p:nvPr/>
                </p:nvSpPr>
                <p:spPr>
                  <a:xfrm>
                    <a:off x="7424280" y="5363280"/>
                    <a:ext cx="67320" cy="43920"/>
                  </a:xfrm>
                  <a:custGeom>
                    <a:avLst/>
                    <a:gdLst/>
                    <a:ahLst/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44" name="Google Shape;3021;p32"/>
                  <p:cNvSpPr/>
                  <p:nvPr/>
                </p:nvSpPr>
                <p:spPr>
                  <a:xfrm>
                    <a:off x="7447680" y="5340960"/>
                    <a:ext cx="147240" cy="70200"/>
                  </a:xfrm>
                  <a:custGeom>
                    <a:avLst/>
                    <a:gdLst/>
                    <a:ahLst/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7ffd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2545" name="Google Shape;3022;p32"/>
              <p:cNvGrpSpPr/>
              <p:nvPr/>
            </p:nvGrpSpPr>
            <p:grpSpPr>
              <a:xfrm>
                <a:off x="6527880" y="4933080"/>
                <a:ext cx="294840" cy="217800"/>
                <a:chOff x="6527880" y="4933080"/>
                <a:chExt cx="294840" cy="217800"/>
              </a:xfrm>
            </p:grpSpPr>
            <p:sp>
              <p:nvSpPr>
                <p:cNvPr id="2546" name="Google Shape;3023;p32"/>
                <p:cNvSpPr/>
                <p:nvPr/>
              </p:nvSpPr>
              <p:spPr>
                <a:xfrm>
                  <a:off x="6527880" y="5008680"/>
                  <a:ext cx="294840" cy="142200"/>
                </a:xfrm>
                <a:custGeom>
                  <a:avLst/>
                  <a:gdLst/>
                  <a:ahLst/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0000" bIns="90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  <a:ea typeface="Calibri"/>
                    </a:rPr>
                    <a:t>                   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  <p:sp>
              <p:nvSpPr>
                <p:cNvPr id="2547" name="Google Shape;3024;p32"/>
                <p:cNvSpPr/>
                <p:nvPr/>
              </p:nvSpPr>
              <p:spPr>
                <a:xfrm>
                  <a:off x="6528240" y="4933080"/>
                  <a:ext cx="294120" cy="140760"/>
                </a:xfrm>
                <a:prstGeom prst="ellipse">
                  <a:avLst/>
                </a:prstGeom>
                <a:solidFill>
                  <a:srgbClr val="b8c2c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0000" bIns="90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  <a:ea typeface="Calibri"/>
                    </a:rPr>
                    <a:t>              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  <p:grpSp>
              <p:nvGrpSpPr>
                <p:cNvPr id="2548" name="Google Shape;3025;p32"/>
                <p:cNvGrpSpPr/>
                <p:nvPr/>
              </p:nvGrpSpPr>
              <p:grpSpPr>
                <a:xfrm>
                  <a:off x="6571440" y="4951080"/>
                  <a:ext cx="207360" cy="102960"/>
                  <a:chOff x="6571440" y="4951080"/>
                  <a:chExt cx="207360" cy="102960"/>
                </a:xfrm>
              </p:grpSpPr>
              <p:sp>
                <p:nvSpPr>
                  <p:cNvPr id="2549" name="Google Shape;3026;p32"/>
                  <p:cNvSpPr/>
                  <p:nvPr/>
                </p:nvSpPr>
                <p:spPr>
                  <a:xfrm>
                    <a:off x="6577560" y="4951080"/>
                    <a:ext cx="195840" cy="57600"/>
                  </a:xfrm>
                  <a:custGeom>
                    <a:avLst/>
                    <a:gdLst/>
                    <a:ahLst/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50" name="Google Shape;3027;p32"/>
                  <p:cNvSpPr/>
                  <p:nvPr/>
                </p:nvSpPr>
                <p:spPr>
                  <a:xfrm>
                    <a:off x="6706080" y="5000760"/>
                    <a:ext cx="72720" cy="49320"/>
                  </a:xfrm>
                  <a:custGeom>
                    <a:avLst/>
                    <a:gdLst/>
                    <a:ahLst/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51" name="Google Shape;3028;p32"/>
                  <p:cNvSpPr/>
                  <p:nvPr/>
                </p:nvSpPr>
                <p:spPr>
                  <a:xfrm>
                    <a:off x="6571440" y="5000760"/>
                    <a:ext cx="71640" cy="48960"/>
                  </a:xfrm>
                  <a:custGeom>
                    <a:avLst/>
                    <a:gdLst/>
                    <a:ahLst/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52" name="Google Shape;3029;p32"/>
                  <p:cNvSpPr/>
                  <p:nvPr/>
                </p:nvSpPr>
                <p:spPr>
                  <a:xfrm>
                    <a:off x="6596640" y="4976280"/>
                    <a:ext cx="155880" cy="77760"/>
                  </a:xfrm>
                  <a:custGeom>
                    <a:avLst/>
                    <a:gdLst/>
                    <a:ahLst/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7ffd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2553" name="Google Shape;3030;p32"/>
              <p:cNvGrpSpPr/>
              <p:nvPr/>
            </p:nvGrpSpPr>
            <p:grpSpPr>
              <a:xfrm>
                <a:off x="6253920" y="5159880"/>
                <a:ext cx="231840" cy="190440"/>
                <a:chOff x="6253920" y="5159880"/>
                <a:chExt cx="231840" cy="190440"/>
              </a:xfrm>
            </p:grpSpPr>
            <p:sp>
              <p:nvSpPr>
                <p:cNvPr id="2554" name="Google Shape;3031;p32"/>
                <p:cNvSpPr/>
                <p:nvPr/>
              </p:nvSpPr>
              <p:spPr>
                <a:xfrm>
                  <a:off x="6253920" y="5274000"/>
                  <a:ext cx="230760" cy="76320"/>
                </a:xfrm>
                <a:prstGeom prst="rect">
                  <a:avLst/>
                </a:pr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9525">
                  <a:solidFill>
                    <a:srgbClr val="32549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55" name="Google Shape;3032;p32"/>
                <p:cNvSpPr/>
                <p:nvPr/>
              </p:nvSpPr>
              <p:spPr>
                <a:xfrm>
                  <a:off x="6254640" y="5159880"/>
                  <a:ext cx="231120" cy="115920"/>
                </a:xfrm>
                <a:custGeom>
                  <a:avLst/>
                  <a:gdLst/>
                  <a:ahLst/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2556" name="Google Shape;3033;p32"/>
                <p:cNvGrpSpPr/>
                <p:nvPr/>
              </p:nvGrpSpPr>
              <p:grpSpPr>
                <a:xfrm>
                  <a:off x="6270840" y="5173560"/>
                  <a:ext cx="195480" cy="93240"/>
                  <a:chOff x="6270840" y="5173560"/>
                  <a:chExt cx="195480" cy="93240"/>
                </a:xfrm>
              </p:grpSpPr>
              <p:sp>
                <p:nvSpPr>
                  <p:cNvPr id="2557" name="Google Shape;3034;p32"/>
                  <p:cNvSpPr/>
                  <p:nvPr/>
                </p:nvSpPr>
                <p:spPr>
                  <a:xfrm>
                    <a:off x="6276240" y="5173560"/>
                    <a:ext cx="184680" cy="51840"/>
                  </a:xfrm>
                  <a:custGeom>
                    <a:avLst/>
                    <a:gdLst/>
                    <a:ahLst/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58" name="Google Shape;3035;p32"/>
                  <p:cNvSpPr/>
                  <p:nvPr/>
                </p:nvSpPr>
                <p:spPr>
                  <a:xfrm>
                    <a:off x="6397560" y="5218560"/>
                    <a:ext cx="68760" cy="44640"/>
                  </a:xfrm>
                  <a:custGeom>
                    <a:avLst/>
                    <a:gdLst/>
                    <a:ahLst/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59" name="Google Shape;3036;p32"/>
                  <p:cNvSpPr/>
                  <p:nvPr/>
                </p:nvSpPr>
                <p:spPr>
                  <a:xfrm>
                    <a:off x="6270840" y="5218560"/>
                    <a:ext cx="67320" cy="43920"/>
                  </a:xfrm>
                  <a:custGeom>
                    <a:avLst/>
                    <a:gdLst/>
                    <a:ahLst/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60" name="Google Shape;3037;p32"/>
                  <p:cNvSpPr/>
                  <p:nvPr/>
                </p:nvSpPr>
                <p:spPr>
                  <a:xfrm>
                    <a:off x="6294240" y="5196600"/>
                    <a:ext cx="147240" cy="70200"/>
                  </a:xfrm>
                  <a:custGeom>
                    <a:avLst/>
                    <a:gdLst/>
                    <a:ahLst/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7ffd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2561" name="Google Shape;3038;p32"/>
              <p:cNvGrpSpPr/>
              <p:nvPr/>
            </p:nvGrpSpPr>
            <p:grpSpPr>
              <a:xfrm>
                <a:off x="6956280" y="4741200"/>
                <a:ext cx="294840" cy="217800"/>
                <a:chOff x="6956280" y="4741200"/>
                <a:chExt cx="294840" cy="217800"/>
              </a:xfrm>
            </p:grpSpPr>
            <p:sp>
              <p:nvSpPr>
                <p:cNvPr id="2562" name="Google Shape;3039;p32"/>
                <p:cNvSpPr/>
                <p:nvPr/>
              </p:nvSpPr>
              <p:spPr>
                <a:xfrm>
                  <a:off x="6956280" y="4816800"/>
                  <a:ext cx="294840" cy="142200"/>
                </a:xfrm>
                <a:custGeom>
                  <a:avLst/>
                  <a:gdLst/>
                  <a:ahLst/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d6dce0"/>
                    </a:gs>
                    <a:gs pos="100000">
                      <a:srgbClr val="b8c2c9"/>
                    </a:gs>
                  </a:gsLst>
                  <a:lin ang="0"/>
                </a:gra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0000" bIns="90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  <a:ea typeface="Calibri"/>
                    </a:rPr>
                    <a:t>                   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  <p:sp>
              <p:nvSpPr>
                <p:cNvPr id="2563" name="Google Shape;3040;p32"/>
                <p:cNvSpPr/>
                <p:nvPr/>
              </p:nvSpPr>
              <p:spPr>
                <a:xfrm>
                  <a:off x="6956640" y="4741200"/>
                  <a:ext cx="294120" cy="140760"/>
                </a:xfrm>
                <a:prstGeom prst="ellipse">
                  <a:avLst/>
                </a:prstGeom>
                <a:solidFill>
                  <a:srgbClr val="b8c2c9"/>
                </a:solidFill>
                <a:ln w="9525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0000" bIns="90000" anchor="ctr">
                  <a:noAutofit/>
                </a:bodyPr>
                <a:p>
                  <a:pPr algn="ctr">
                    <a:lnSpc>
                      <a:spcPct val="100000"/>
                    </a:lnSpc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ffffff"/>
                      </a:solidFill>
                      <a:latin typeface="Calibri"/>
                      <a:ea typeface="Calibri"/>
                    </a:rPr>
                    <a:t>              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  <p:grpSp>
              <p:nvGrpSpPr>
                <p:cNvPr id="2564" name="Google Shape;3041;p32"/>
                <p:cNvGrpSpPr/>
                <p:nvPr/>
              </p:nvGrpSpPr>
              <p:grpSpPr>
                <a:xfrm>
                  <a:off x="7000200" y="4759200"/>
                  <a:ext cx="207000" cy="102960"/>
                  <a:chOff x="7000200" y="4759200"/>
                  <a:chExt cx="207000" cy="102960"/>
                </a:xfrm>
              </p:grpSpPr>
              <p:sp>
                <p:nvSpPr>
                  <p:cNvPr id="2565" name="Google Shape;3042;p32"/>
                  <p:cNvSpPr/>
                  <p:nvPr/>
                </p:nvSpPr>
                <p:spPr>
                  <a:xfrm>
                    <a:off x="7005960" y="4759200"/>
                    <a:ext cx="195840" cy="57600"/>
                  </a:xfrm>
                  <a:custGeom>
                    <a:avLst/>
                    <a:gdLst/>
                    <a:ahLst/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66" name="Google Shape;3043;p32"/>
                  <p:cNvSpPr/>
                  <p:nvPr/>
                </p:nvSpPr>
                <p:spPr>
                  <a:xfrm>
                    <a:off x="7134480" y="4808880"/>
                    <a:ext cx="72720" cy="49320"/>
                  </a:xfrm>
                  <a:custGeom>
                    <a:avLst/>
                    <a:gdLst/>
                    <a:ahLst/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67" name="Google Shape;3044;p32"/>
                  <p:cNvSpPr/>
                  <p:nvPr/>
                </p:nvSpPr>
                <p:spPr>
                  <a:xfrm>
                    <a:off x="7000200" y="4808880"/>
                    <a:ext cx="71280" cy="48960"/>
                  </a:xfrm>
                  <a:custGeom>
                    <a:avLst/>
                    <a:gdLst/>
                    <a:ahLst/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2568" name="Google Shape;3045;p32"/>
                  <p:cNvSpPr/>
                  <p:nvPr/>
                </p:nvSpPr>
                <p:spPr>
                  <a:xfrm>
                    <a:off x="7025040" y="4784400"/>
                    <a:ext cx="156240" cy="77760"/>
                  </a:xfrm>
                  <a:custGeom>
                    <a:avLst/>
                    <a:gdLst/>
                    <a:ahLst/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47ffd0"/>
                  </a:solidFill>
                  <a:ln w="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pic>
            <p:nvPicPr>
              <p:cNvPr id="2569" name="Google Shape;3046;p32" descr="antenna_stylized"/>
              <p:cNvPicPr/>
              <p:nvPr/>
            </p:nvPicPr>
            <p:blipFill>
              <a:blip r:embed="rId29"/>
              <a:stretch/>
            </p:blipFill>
            <p:spPr>
              <a:xfrm>
                <a:off x="6921720" y="5818320"/>
                <a:ext cx="230400" cy="1681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570" name="Google Shape;3047;p32" descr="antenna_stylized"/>
              <p:cNvPicPr/>
              <p:nvPr/>
            </p:nvPicPr>
            <p:blipFill>
              <a:blip r:embed="rId30"/>
              <a:stretch/>
            </p:blipFill>
            <p:spPr>
              <a:xfrm>
                <a:off x="7171560" y="5760720"/>
                <a:ext cx="236880" cy="13824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571" name="Google Shape;3048;p32"/>
          <p:cNvSpPr/>
          <p:nvPr/>
        </p:nvSpPr>
        <p:spPr>
          <a:xfrm>
            <a:off x="5373720" y="1458000"/>
            <a:ext cx="3578040" cy="4953960"/>
          </a:xfrm>
          <a:prstGeom prst="rect">
            <a:avLst/>
          </a:prstGeom>
          <a:solidFill>
            <a:schemeClr val="lt1">
              <a:alpha val="6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72" name="Google Shape;3049;p32"/>
          <p:cNvGrpSpPr/>
          <p:nvPr/>
        </p:nvGrpSpPr>
        <p:grpSpPr>
          <a:xfrm>
            <a:off x="8109720" y="3368520"/>
            <a:ext cx="667080" cy="1289520"/>
            <a:chOff x="8109720" y="3368520"/>
            <a:chExt cx="667080" cy="1289520"/>
          </a:xfrm>
        </p:grpSpPr>
        <p:sp>
          <p:nvSpPr>
            <p:cNvPr id="2573" name="Google Shape;3050;p32"/>
            <p:cNvSpPr/>
            <p:nvPr/>
          </p:nvSpPr>
          <p:spPr>
            <a:xfrm>
              <a:off x="8109720" y="3368520"/>
              <a:ext cx="608760" cy="509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4" name="Google Shape;3051;p32"/>
            <p:cNvSpPr/>
            <p:nvPr/>
          </p:nvSpPr>
          <p:spPr>
            <a:xfrm>
              <a:off x="8167680" y="4148640"/>
              <a:ext cx="609120" cy="509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75" name="Google Shape;3052;p32"/>
          <p:cNvGrpSpPr/>
          <p:nvPr/>
        </p:nvGrpSpPr>
        <p:grpSpPr>
          <a:xfrm>
            <a:off x="8193960" y="4188960"/>
            <a:ext cx="492480" cy="451080"/>
            <a:chOff x="8193960" y="4188960"/>
            <a:chExt cx="492480" cy="451080"/>
          </a:xfrm>
        </p:grpSpPr>
        <p:grpSp>
          <p:nvGrpSpPr>
            <p:cNvPr id="2576" name="Google Shape;3053;p32"/>
            <p:cNvGrpSpPr/>
            <p:nvPr/>
          </p:nvGrpSpPr>
          <p:grpSpPr>
            <a:xfrm>
              <a:off x="8319600" y="4188960"/>
              <a:ext cx="366840" cy="451080"/>
              <a:chOff x="8319600" y="4188960"/>
              <a:chExt cx="366840" cy="451080"/>
            </a:xfrm>
          </p:grpSpPr>
          <p:sp>
            <p:nvSpPr>
              <p:cNvPr id="2577" name="Google Shape;3054;p32"/>
              <p:cNvSpPr/>
              <p:nvPr/>
            </p:nvSpPr>
            <p:spPr>
              <a:xfrm>
                <a:off x="8319600" y="4429440"/>
                <a:ext cx="1393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miter/>
              </a:ln>
              <a:effectLst>
                <a:outerShdw blurRad="39960" dir="5400000" dist="20160" rotWithShape="0">
                  <a:srgbClr val="000000">
                    <a:alpha val="37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578" name="Google Shape;3055;p32"/>
              <p:cNvGrpSpPr/>
              <p:nvPr/>
            </p:nvGrpSpPr>
            <p:grpSpPr>
              <a:xfrm>
                <a:off x="8422920" y="4188960"/>
                <a:ext cx="263520" cy="451080"/>
                <a:chOff x="8422920" y="4188960"/>
                <a:chExt cx="263520" cy="451080"/>
              </a:xfrm>
            </p:grpSpPr>
            <p:pic>
              <p:nvPicPr>
                <p:cNvPr id="2579" name="Google Shape;3056;p32" descr="server_rack.png"/>
                <p:cNvPicPr/>
                <p:nvPr/>
              </p:nvPicPr>
              <p:blipFill>
                <a:blip r:embed="rId31"/>
                <a:stretch/>
              </p:blipFill>
              <p:spPr>
                <a:xfrm>
                  <a:off x="8575560" y="4254840"/>
                  <a:ext cx="110880" cy="348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580" name="Google Shape;3057;p32" descr="server_rack.png"/>
                <p:cNvPicPr/>
                <p:nvPr/>
              </p:nvPicPr>
              <p:blipFill>
                <a:blip r:embed="rId32"/>
                <a:stretch/>
              </p:blipFill>
              <p:spPr>
                <a:xfrm>
                  <a:off x="8422920" y="4247280"/>
                  <a:ext cx="110880" cy="34848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581" name="Google Shape;3058;p32" descr="server_rack.png"/>
                <p:cNvPicPr/>
                <p:nvPr/>
              </p:nvPicPr>
              <p:blipFill>
                <a:blip r:embed="rId33"/>
                <a:stretch/>
              </p:blipFill>
              <p:spPr>
                <a:xfrm>
                  <a:off x="8487360" y="4188960"/>
                  <a:ext cx="143640" cy="45108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2582" name="Google Shape;3059;p32"/>
            <p:cNvGrpSpPr/>
            <p:nvPr/>
          </p:nvGrpSpPr>
          <p:grpSpPr>
            <a:xfrm>
              <a:off x="8193960" y="4368960"/>
              <a:ext cx="170640" cy="119880"/>
              <a:chOff x="8193960" y="4368960"/>
              <a:chExt cx="170640" cy="119880"/>
            </a:xfrm>
          </p:grpSpPr>
          <p:sp>
            <p:nvSpPr>
              <p:cNvPr id="2583" name="Google Shape;3060;p32"/>
              <p:cNvSpPr/>
              <p:nvPr/>
            </p:nvSpPr>
            <p:spPr>
              <a:xfrm>
                <a:off x="8193960" y="4410720"/>
                <a:ext cx="170640" cy="78120"/>
              </a:xfrm>
              <a:custGeom>
                <a:avLst/>
                <a:gdLst/>
                <a:ahLst/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0" bIns="90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  <a:ea typeface="Calibri"/>
                  </a:rPr>
                  <a:t>                   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2584" name="Google Shape;3061;p32"/>
              <p:cNvSpPr/>
              <p:nvPr/>
            </p:nvSpPr>
            <p:spPr>
              <a:xfrm>
                <a:off x="8193960" y="4368960"/>
                <a:ext cx="170280" cy="77400"/>
              </a:xfrm>
              <a:prstGeom prst="ellipse">
                <a:avLst/>
              </a:prstGeom>
              <a:solidFill>
                <a:srgbClr val="b8c2c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0" bIns="90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  <a:ea typeface="Calibri"/>
                  </a:rPr>
                  <a:t>              </a:t>
                </a:r>
                <a:endParaRPr b="0" lang="pt-BR" sz="1800" spc="-1" strike="noStrike">
                  <a:latin typeface="Arial"/>
                </a:endParaRPr>
              </a:p>
            </p:txBody>
          </p:sp>
          <p:grpSp>
            <p:nvGrpSpPr>
              <p:cNvPr id="2585" name="Google Shape;3062;p32"/>
              <p:cNvGrpSpPr/>
              <p:nvPr/>
            </p:nvGrpSpPr>
            <p:grpSpPr>
              <a:xfrm>
                <a:off x="8219520" y="4379040"/>
                <a:ext cx="119880" cy="56520"/>
                <a:chOff x="8219520" y="4379040"/>
                <a:chExt cx="119880" cy="56520"/>
              </a:xfrm>
            </p:grpSpPr>
            <p:sp>
              <p:nvSpPr>
                <p:cNvPr id="2586" name="Google Shape;3063;p32"/>
                <p:cNvSpPr/>
                <p:nvPr/>
              </p:nvSpPr>
              <p:spPr>
                <a:xfrm>
                  <a:off x="8222760" y="4379040"/>
                  <a:ext cx="113400" cy="31320"/>
                </a:xfrm>
                <a:custGeom>
                  <a:avLst/>
                  <a:gdLst/>
                  <a:ahLst/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87" name="Google Shape;3064;p32"/>
                <p:cNvSpPr/>
                <p:nvPr/>
              </p:nvSpPr>
              <p:spPr>
                <a:xfrm>
                  <a:off x="8297280" y="4406400"/>
                  <a:ext cx="42120" cy="27000"/>
                </a:xfrm>
                <a:custGeom>
                  <a:avLst/>
                  <a:gdLst/>
                  <a:ahLst/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88" name="Google Shape;3065;p32"/>
                <p:cNvSpPr/>
                <p:nvPr/>
              </p:nvSpPr>
              <p:spPr>
                <a:xfrm>
                  <a:off x="8219520" y="4406400"/>
                  <a:ext cx="41040" cy="26640"/>
                </a:xfrm>
                <a:custGeom>
                  <a:avLst/>
                  <a:gdLst/>
                  <a:ahLst/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89" name="Google Shape;3066;p32"/>
                <p:cNvSpPr/>
                <p:nvPr/>
              </p:nvSpPr>
              <p:spPr>
                <a:xfrm>
                  <a:off x="8233920" y="4393080"/>
                  <a:ext cx="90360" cy="42480"/>
                </a:xfrm>
                <a:custGeom>
                  <a:avLst/>
                  <a:gdLst/>
                  <a:ahLst/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7ffd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grpSp>
        <p:nvGrpSpPr>
          <p:cNvPr id="2590" name="Google Shape;3067;p32"/>
          <p:cNvGrpSpPr/>
          <p:nvPr/>
        </p:nvGrpSpPr>
        <p:grpSpPr>
          <a:xfrm>
            <a:off x="8162640" y="3428640"/>
            <a:ext cx="452880" cy="405360"/>
            <a:chOff x="8162640" y="3428640"/>
            <a:chExt cx="452880" cy="405360"/>
          </a:xfrm>
        </p:grpSpPr>
        <p:grpSp>
          <p:nvGrpSpPr>
            <p:cNvPr id="2591" name="Google Shape;3068;p32"/>
            <p:cNvGrpSpPr/>
            <p:nvPr/>
          </p:nvGrpSpPr>
          <p:grpSpPr>
            <a:xfrm>
              <a:off x="8162640" y="3601440"/>
              <a:ext cx="127800" cy="96120"/>
              <a:chOff x="8162640" y="3601440"/>
              <a:chExt cx="127800" cy="96120"/>
            </a:xfrm>
          </p:grpSpPr>
          <p:sp>
            <p:nvSpPr>
              <p:cNvPr id="2592" name="Google Shape;3069;p32"/>
              <p:cNvSpPr/>
              <p:nvPr/>
            </p:nvSpPr>
            <p:spPr>
              <a:xfrm>
                <a:off x="8162640" y="3634920"/>
                <a:ext cx="127800" cy="62640"/>
              </a:xfrm>
              <a:custGeom>
                <a:avLst/>
                <a:gdLst/>
                <a:ahLst/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d6dce0"/>
                  </a:gs>
                  <a:gs pos="100000">
                    <a:srgbClr val="b8c2c9"/>
                  </a:gs>
                </a:gsLst>
                <a:lin ang="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0" bIns="90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  <a:ea typeface="Calibri"/>
                  </a:rPr>
                  <a:t>                   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2593" name="Google Shape;3070;p32"/>
              <p:cNvSpPr/>
              <p:nvPr/>
            </p:nvSpPr>
            <p:spPr>
              <a:xfrm>
                <a:off x="8162640" y="3601440"/>
                <a:ext cx="127440" cy="62280"/>
              </a:xfrm>
              <a:prstGeom prst="ellipse">
                <a:avLst/>
              </a:prstGeom>
              <a:solidFill>
                <a:srgbClr val="b8c2c9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90000" bIns="90000" anchor="ctr">
                <a:no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bri"/>
                    <a:ea typeface="Calibri"/>
                  </a:rPr>
                  <a:t>              </a:t>
                </a:r>
                <a:endParaRPr b="0" lang="pt-BR" sz="1800" spc="-1" strike="noStrike">
                  <a:latin typeface="Arial"/>
                </a:endParaRPr>
              </a:p>
            </p:txBody>
          </p:sp>
          <p:grpSp>
            <p:nvGrpSpPr>
              <p:cNvPr id="2594" name="Google Shape;3071;p32"/>
              <p:cNvGrpSpPr/>
              <p:nvPr/>
            </p:nvGrpSpPr>
            <p:grpSpPr>
              <a:xfrm>
                <a:off x="8181720" y="3609360"/>
                <a:ext cx="89640" cy="45360"/>
                <a:chOff x="8181720" y="3609360"/>
                <a:chExt cx="89640" cy="45360"/>
              </a:xfrm>
            </p:grpSpPr>
            <p:sp>
              <p:nvSpPr>
                <p:cNvPr id="2595" name="Google Shape;3072;p32"/>
                <p:cNvSpPr/>
                <p:nvPr/>
              </p:nvSpPr>
              <p:spPr>
                <a:xfrm>
                  <a:off x="8184240" y="3609360"/>
                  <a:ext cx="84600" cy="25200"/>
                </a:xfrm>
                <a:custGeom>
                  <a:avLst/>
                  <a:gdLst/>
                  <a:ahLst/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96" name="Google Shape;3073;p32"/>
                <p:cNvSpPr/>
                <p:nvPr/>
              </p:nvSpPr>
              <p:spPr>
                <a:xfrm>
                  <a:off x="8240040" y="3631320"/>
                  <a:ext cx="31320" cy="21600"/>
                </a:xfrm>
                <a:custGeom>
                  <a:avLst/>
                  <a:gdLst/>
                  <a:ahLst/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97" name="Google Shape;3074;p32"/>
                <p:cNvSpPr/>
                <p:nvPr/>
              </p:nvSpPr>
              <p:spPr>
                <a:xfrm>
                  <a:off x="8181720" y="3631320"/>
                  <a:ext cx="30600" cy="21240"/>
                </a:xfrm>
                <a:custGeom>
                  <a:avLst/>
                  <a:gdLst/>
                  <a:ahLst/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98" name="Google Shape;3075;p32"/>
                <p:cNvSpPr/>
                <p:nvPr/>
              </p:nvSpPr>
              <p:spPr>
                <a:xfrm>
                  <a:off x="8192520" y="3620520"/>
                  <a:ext cx="67320" cy="34200"/>
                </a:xfrm>
                <a:custGeom>
                  <a:avLst/>
                  <a:gdLst/>
                  <a:ahLst/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47ffd0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2599" name="Google Shape;3076;p32"/>
            <p:cNvGrpSpPr/>
            <p:nvPr/>
          </p:nvGrpSpPr>
          <p:grpSpPr>
            <a:xfrm>
              <a:off x="8298000" y="3428640"/>
              <a:ext cx="317520" cy="405360"/>
              <a:chOff x="8298000" y="3428640"/>
              <a:chExt cx="317520" cy="405360"/>
            </a:xfrm>
          </p:grpSpPr>
          <p:sp>
            <p:nvSpPr>
              <p:cNvPr id="2600" name="Google Shape;3077;p32"/>
              <p:cNvSpPr/>
              <p:nvPr/>
            </p:nvSpPr>
            <p:spPr>
              <a:xfrm>
                <a:off x="8298000" y="3644640"/>
                <a:ext cx="1206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5400">
                <a:solidFill>
                  <a:srgbClr val="000000"/>
                </a:solidFill>
                <a:miter/>
              </a:ln>
              <a:effectLst>
                <a:outerShdw blurRad="39960" dir="5400000" dist="20160" rotWithShape="0">
                  <a:srgbClr val="000000">
                    <a:alpha val="37000"/>
                  </a:srgbClr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601" name="Google Shape;3078;p32"/>
              <p:cNvGrpSpPr/>
              <p:nvPr/>
            </p:nvGrpSpPr>
            <p:grpSpPr>
              <a:xfrm>
                <a:off x="8387280" y="3428640"/>
                <a:ext cx="228240" cy="405360"/>
                <a:chOff x="8387280" y="3428640"/>
                <a:chExt cx="228240" cy="405360"/>
              </a:xfrm>
            </p:grpSpPr>
            <p:pic>
              <p:nvPicPr>
                <p:cNvPr id="2602" name="Google Shape;3079;p32" descr="server_rack.png"/>
                <p:cNvPicPr/>
                <p:nvPr/>
              </p:nvPicPr>
              <p:blipFill>
                <a:blip r:embed="rId34"/>
                <a:stretch/>
              </p:blipFill>
              <p:spPr>
                <a:xfrm>
                  <a:off x="8519760" y="3488040"/>
                  <a:ext cx="95760" cy="3128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603" name="Google Shape;3080;p32" descr="server_rack.png"/>
                <p:cNvPicPr/>
                <p:nvPr/>
              </p:nvPicPr>
              <p:blipFill>
                <a:blip r:embed="rId35"/>
                <a:stretch/>
              </p:blipFill>
              <p:spPr>
                <a:xfrm>
                  <a:off x="8387280" y="3481200"/>
                  <a:ext cx="95760" cy="31284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2604" name="Google Shape;3081;p32" descr="server_rack.png"/>
                <p:cNvPicPr/>
                <p:nvPr/>
              </p:nvPicPr>
              <p:blipFill>
                <a:blip r:embed="rId36"/>
                <a:stretch/>
              </p:blipFill>
              <p:spPr>
                <a:xfrm>
                  <a:off x="8443080" y="3428640"/>
                  <a:ext cx="124200" cy="40536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pic>
        <p:nvPicPr>
          <p:cNvPr id="2605" name="Google Shape;3082;p32" descr="Big Data. Monster Storage: The Northeast Storage Exchange | MGHPCC"/>
          <p:cNvPicPr/>
          <p:nvPr/>
        </p:nvPicPr>
        <p:blipFill>
          <a:blip r:embed="rId37"/>
          <a:stretch/>
        </p:blipFill>
        <p:spPr>
          <a:xfrm>
            <a:off x="695520" y="3263400"/>
            <a:ext cx="3579480" cy="2362680"/>
          </a:xfrm>
          <a:prstGeom prst="rect">
            <a:avLst/>
          </a:prstGeom>
          <a:ln w="0">
            <a:noFill/>
          </a:ln>
        </p:spPr>
      </p:pic>
      <p:sp>
        <p:nvSpPr>
          <p:cNvPr id="2606" name="Google Shape;3083;p32"/>
          <p:cNvSpPr/>
          <p:nvPr/>
        </p:nvSpPr>
        <p:spPr>
          <a:xfrm flipH="1">
            <a:off x="644760" y="5688000"/>
            <a:ext cx="383184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Courtesy: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Massachusetts Green High Performance Computing Center (mghpcc.org)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2607" name="PlaceHolder 2"/>
          <p:cNvSpPr>
            <a:spLocks noGrp="1"/>
          </p:cNvSpPr>
          <p:nvPr>
            <p:ph type="sldNum"/>
          </p:nvPr>
        </p:nvSpPr>
        <p:spPr>
          <a:xfrm>
            <a:off x="6914520" y="64429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Calibri"/>
              </a:rPr>
              <a:t>Introduction: 1-</a:t>
            </a:r>
            <a:fld id="{F609E6A1-AEE8-42AD-970E-A8B8F4548C59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Calibri"/>
              </a:rPr>
              <a:t>32</a:t>
            </a:fld>
            <a:endParaRPr b="0" lang="pt-BR" sz="11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Hospedeiro: envia </a:t>
            </a:r>
            <a:r>
              <a:rPr b="0" i="1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pacotes</a:t>
            </a: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 de dados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9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10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ED1121-BD4A-4937-A280-46E93FF674A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grpSp>
        <p:nvGrpSpPr>
          <p:cNvPr id="2611" name="Google Shape;3092;p33"/>
          <p:cNvGrpSpPr/>
          <p:nvPr/>
        </p:nvGrpSpPr>
        <p:grpSpPr>
          <a:xfrm>
            <a:off x="5746320" y="2803680"/>
            <a:ext cx="408960" cy="564480"/>
            <a:chOff x="5746320" y="2803680"/>
            <a:chExt cx="408960" cy="564480"/>
          </a:xfrm>
        </p:grpSpPr>
        <p:sp>
          <p:nvSpPr>
            <p:cNvPr id="2612" name="Google Shape;3093;p33"/>
            <p:cNvSpPr/>
            <p:nvPr/>
          </p:nvSpPr>
          <p:spPr>
            <a:xfrm>
              <a:off x="5746320" y="2803680"/>
              <a:ext cx="316800" cy="562680"/>
            </a:xfrm>
            <a:custGeom>
              <a:avLst/>
              <a:gdLst/>
              <a:ahLst/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3" name="Google Shape;3094;p33"/>
            <p:cNvSpPr/>
            <p:nvPr/>
          </p:nvSpPr>
          <p:spPr>
            <a:xfrm>
              <a:off x="5746320" y="2806560"/>
              <a:ext cx="407160" cy="202320"/>
            </a:xfrm>
            <a:custGeom>
              <a:avLst/>
              <a:gdLst/>
              <a:ahLst/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4" name="Google Shape;3095;p33"/>
            <p:cNvSpPr/>
            <p:nvPr/>
          </p:nvSpPr>
          <p:spPr>
            <a:xfrm>
              <a:off x="6059160" y="3009960"/>
              <a:ext cx="96120" cy="35820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15" name="Google Shape;3096;p33"/>
          <p:cNvSpPr/>
          <p:nvPr/>
        </p:nvSpPr>
        <p:spPr>
          <a:xfrm>
            <a:off x="428760" y="1297080"/>
            <a:ext cx="4604760" cy="34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função de transmissão do hospedeiro: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pega msg da aplicação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quebra em pequenos pedaços, conhecidos como </a:t>
            </a: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pacotes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, com </a:t>
            </a: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bits de comprimento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transmite o pacote pela rede de acesso a uma </a:t>
            </a: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taxa de transmissão</a:t>
            </a: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 R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taxa de transmissão do canal, ou </a:t>
            </a: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capacidade</a:t>
            </a:r>
            <a:r>
              <a:rPr b="0" i="1" lang="en-US" sz="2000" spc="-1" strike="noStrike">
                <a:solidFill>
                  <a:srgbClr val="c00000"/>
                </a:solidFill>
                <a:latin typeface="Comic Sans MS"/>
                <a:ea typeface="Comic Sans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do canal</a:t>
            </a: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, ou largura de banda do canal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616" name="Google Shape;3097;p33"/>
          <p:cNvSpPr/>
          <p:nvPr/>
        </p:nvSpPr>
        <p:spPr>
          <a:xfrm>
            <a:off x="6170040" y="3727440"/>
            <a:ext cx="2453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17" name="Google Shape;3098;p33"/>
          <p:cNvGrpSpPr/>
          <p:nvPr/>
        </p:nvGrpSpPr>
        <p:grpSpPr>
          <a:xfrm>
            <a:off x="7883640" y="3427560"/>
            <a:ext cx="1051920" cy="354960"/>
            <a:chOff x="7883640" y="3427560"/>
            <a:chExt cx="1051920" cy="354960"/>
          </a:xfrm>
        </p:grpSpPr>
        <p:sp>
          <p:nvSpPr>
            <p:cNvPr id="2618" name="Google Shape;3099;p33"/>
            <p:cNvSpPr/>
            <p:nvPr/>
          </p:nvSpPr>
          <p:spPr>
            <a:xfrm>
              <a:off x="7883640" y="3641760"/>
              <a:ext cx="785160" cy="137520"/>
            </a:xfrm>
            <a:prstGeom prst="rect">
              <a:avLst/>
            </a:prstGeom>
            <a:gradFill rotWithShape="0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9" name="Google Shape;3100;p33"/>
            <p:cNvSpPr/>
            <p:nvPr/>
          </p:nvSpPr>
          <p:spPr>
            <a:xfrm>
              <a:off x="7883640" y="3432240"/>
              <a:ext cx="1051920" cy="213480"/>
            </a:xfrm>
            <a:prstGeom prst="parallelogram">
              <a:avLst>
                <a:gd name="adj" fmla="val 122778"/>
              </a:avLst>
            </a:prstGeom>
            <a:gradFill rotWithShape="0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0" name="Google Shape;3101;p33"/>
            <p:cNvSpPr/>
            <p:nvPr/>
          </p:nvSpPr>
          <p:spPr>
            <a:xfrm>
              <a:off x="8667720" y="3427560"/>
              <a:ext cx="267480" cy="354960"/>
            </a:xfrm>
            <a:custGeom>
              <a:avLst/>
              <a:gdLst/>
              <a:ahLst/>
              <a:rect l="l" t="t" r="r" b="b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1" name="Google Shape;3102;p33"/>
            <p:cNvSpPr/>
            <p:nvPr/>
          </p:nvSpPr>
          <p:spPr>
            <a:xfrm>
              <a:off x="7986600" y="3475080"/>
              <a:ext cx="802440" cy="126360"/>
            </a:xfrm>
            <a:custGeom>
              <a:avLst/>
              <a:gdLst/>
              <a:ahLst/>
              <a:rect l="l" t="t" r="r" b="b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2" name="Google Shape;3103;p33"/>
            <p:cNvSpPr/>
            <p:nvPr/>
          </p:nvSpPr>
          <p:spPr>
            <a:xfrm>
              <a:off x="8174160" y="3468600"/>
              <a:ext cx="464400" cy="146880"/>
            </a:xfrm>
            <a:custGeom>
              <a:avLst/>
              <a:gdLst/>
              <a:ahLst/>
              <a:rect l="l" t="t" r="r" b="b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23" name="Google Shape;3104;p33"/>
          <p:cNvSpPr/>
          <p:nvPr/>
        </p:nvSpPr>
        <p:spPr>
          <a:xfrm>
            <a:off x="6405840" y="3863160"/>
            <a:ext cx="1410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R: taxa de 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transmissão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 canal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624" name="Google Shape;3105;p33"/>
          <p:cNvGrpSpPr/>
          <p:nvPr/>
        </p:nvGrpSpPr>
        <p:grpSpPr>
          <a:xfrm>
            <a:off x="5498640" y="2809800"/>
            <a:ext cx="408960" cy="564480"/>
            <a:chOff x="5498640" y="2809800"/>
            <a:chExt cx="408960" cy="564480"/>
          </a:xfrm>
        </p:grpSpPr>
        <p:sp>
          <p:nvSpPr>
            <p:cNvPr id="2625" name="Google Shape;3106;p33"/>
            <p:cNvSpPr/>
            <p:nvPr/>
          </p:nvSpPr>
          <p:spPr>
            <a:xfrm>
              <a:off x="5498640" y="2809800"/>
              <a:ext cx="316800" cy="564480"/>
            </a:xfrm>
            <a:custGeom>
              <a:avLst/>
              <a:gdLst/>
              <a:ahLst/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6" name="Google Shape;3107;p33"/>
            <p:cNvSpPr/>
            <p:nvPr/>
          </p:nvSpPr>
          <p:spPr>
            <a:xfrm>
              <a:off x="5498640" y="2813040"/>
              <a:ext cx="407160" cy="202320"/>
            </a:xfrm>
            <a:custGeom>
              <a:avLst/>
              <a:gdLst/>
              <a:ahLst/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7" name="Google Shape;3108;p33"/>
            <p:cNvSpPr/>
            <p:nvPr/>
          </p:nvSpPr>
          <p:spPr>
            <a:xfrm>
              <a:off x="5811480" y="3013200"/>
              <a:ext cx="96120" cy="35964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28" name="Google Shape;3109;p33"/>
          <p:cNvSpPr/>
          <p:nvPr/>
        </p:nvSpPr>
        <p:spPr>
          <a:xfrm>
            <a:off x="5258160" y="3986280"/>
            <a:ext cx="6624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host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629" name="Google Shape;3110;p33"/>
          <p:cNvGrpSpPr/>
          <p:nvPr/>
        </p:nvGrpSpPr>
        <p:grpSpPr>
          <a:xfrm>
            <a:off x="5024160" y="3368160"/>
            <a:ext cx="1294560" cy="673200"/>
            <a:chOff x="5024160" y="3368160"/>
            <a:chExt cx="1294560" cy="673200"/>
          </a:xfrm>
        </p:grpSpPr>
        <p:pic>
          <p:nvPicPr>
            <p:cNvPr id="2630" name="Google Shape;3111;p33" descr=""/>
            <p:cNvPicPr/>
            <p:nvPr/>
          </p:nvPicPr>
          <p:blipFill>
            <a:blip r:embed="rId1"/>
            <a:stretch/>
          </p:blipFill>
          <p:spPr>
            <a:xfrm>
              <a:off x="5024160" y="3551400"/>
              <a:ext cx="1294560" cy="489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31" name="Google Shape;3112;p33"/>
            <p:cNvSpPr/>
            <p:nvPr/>
          </p:nvSpPr>
          <p:spPr>
            <a:xfrm rot="1048800">
              <a:off x="5115960" y="3534840"/>
              <a:ext cx="1159920" cy="3168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7488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32" name="Google Shape;3113;p33"/>
          <p:cNvGrpSpPr/>
          <p:nvPr/>
        </p:nvGrpSpPr>
        <p:grpSpPr>
          <a:xfrm>
            <a:off x="5149800" y="1919160"/>
            <a:ext cx="1437840" cy="1009800"/>
            <a:chOff x="5149800" y="1919160"/>
            <a:chExt cx="1437840" cy="1009800"/>
          </a:xfrm>
        </p:grpSpPr>
        <p:pic>
          <p:nvPicPr>
            <p:cNvPr id="2633" name="Google Shape;3114;p33" descr=""/>
            <p:cNvPicPr/>
            <p:nvPr/>
          </p:nvPicPr>
          <p:blipFill>
            <a:blip r:embed="rId2"/>
            <a:stretch/>
          </p:blipFill>
          <p:spPr>
            <a:xfrm>
              <a:off x="5319360" y="1919160"/>
              <a:ext cx="1021680" cy="877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34" name="Google Shape;3115;p33"/>
            <p:cNvSpPr/>
            <p:nvPr/>
          </p:nvSpPr>
          <p:spPr>
            <a:xfrm rot="11601600">
              <a:off x="5163840" y="2480040"/>
              <a:ext cx="1409040" cy="2898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6996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35" name="Google Shape;3116;p33"/>
          <p:cNvSpPr/>
          <p:nvPr/>
        </p:nvSpPr>
        <p:spPr>
          <a:xfrm>
            <a:off x="5926320" y="3341520"/>
            <a:ext cx="291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36" name="Google Shape;3117;p33"/>
          <p:cNvSpPr/>
          <p:nvPr/>
        </p:nvSpPr>
        <p:spPr>
          <a:xfrm>
            <a:off x="5684760" y="3349800"/>
            <a:ext cx="291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37" name="Google Shape;3118;p33"/>
          <p:cNvSpPr/>
          <p:nvPr/>
        </p:nvSpPr>
        <p:spPr>
          <a:xfrm flipH="1" rot="10800000">
            <a:off x="5697000" y="2364120"/>
            <a:ext cx="1225080" cy="56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8" name="Google Shape;3119;p33"/>
          <p:cNvSpPr/>
          <p:nvPr/>
        </p:nvSpPr>
        <p:spPr>
          <a:xfrm>
            <a:off x="6873120" y="2014560"/>
            <a:ext cx="2160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dois pacotes,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cada um com 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bits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39" name="Google Shape;3120;p33"/>
          <p:cNvSpPr/>
          <p:nvPr/>
        </p:nvSpPr>
        <p:spPr>
          <a:xfrm>
            <a:off x="1610640" y="5456160"/>
            <a:ext cx="1410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atraso de</a:t>
            </a: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transmissão</a:t>
            </a: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do pacote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40" name="Google Shape;3121;p33"/>
          <p:cNvSpPr/>
          <p:nvPr/>
        </p:nvSpPr>
        <p:spPr>
          <a:xfrm>
            <a:off x="3535920" y="5363280"/>
            <a:ext cx="2020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tempo necessário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para transmitir um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pacote de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bits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no canal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41" name="Google Shape;3122;p33"/>
          <p:cNvSpPr/>
          <p:nvPr/>
        </p:nvSpPr>
        <p:spPr>
          <a:xfrm>
            <a:off x="6176160" y="5400720"/>
            <a:ext cx="17233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(bits)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(bits/sec)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642" name="Google Shape;3123;p33"/>
          <p:cNvSpPr/>
          <p:nvPr/>
        </p:nvSpPr>
        <p:spPr>
          <a:xfrm>
            <a:off x="6254640" y="5819760"/>
            <a:ext cx="1283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4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3" name="Google Shape;3124;p33"/>
          <p:cNvSpPr/>
          <p:nvPr/>
        </p:nvSpPr>
        <p:spPr>
          <a:xfrm>
            <a:off x="3231360" y="5586480"/>
            <a:ext cx="358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=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644" name="Google Shape;3125;p33"/>
          <p:cNvSpPr/>
          <p:nvPr/>
        </p:nvSpPr>
        <p:spPr>
          <a:xfrm>
            <a:off x="5573160" y="5602320"/>
            <a:ext cx="358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=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645" name="Google Shape;3126;p33"/>
          <p:cNvSpPr/>
          <p:nvPr/>
        </p:nvSpPr>
        <p:spPr>
          <a:xfrm>
            <a:off x="1109520" y="5322960"/>
            <a:ext cx="7274880" cy="1001160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47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EF0A106-8D8C-4AB2-80E4-2D49B27F170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648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Meios Físicos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9" name="PlaceHolder 4"/>
          <p:cNvSpPr>
            <a:spLocks noGrp="1"/>
          </p:cNvSpPr>
          <p:nvPr>
            <p:ph/>
          </p:nvPr>
        </p:nvSpPr>
        <p:spPr>
          <a:xfrm>
            <a:off x="533520" y="1600200"/>
            <a:ext cx="3809160" cy="490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9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Bit: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Propaga-se entre o transmissor e o receptor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enlace físico: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o que está entre o transmissor e o receptor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meios guiados: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os sinais se propagam em meios sólidos: cobre, fibra, cabo coaxial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meios não guiados: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os sinais se propagam livremente, ex. rádio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0" name="PlaceHolder 5"/>
          <p:cNvSpPr>
            <a:spLocks noGrp="1"/>
          </p:cNvSpPr>
          <p:nvPr>
            <p:ph/>
          </p:nvPr>
        </p:nvSpPr>
        <p:spPr>
          <a:xfrm>
            <a:off x="4514760" y="1400040"/>
            <a:ext cx="413172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par trançado (TP - </a:t>
            </a:r>
            <a:r>
              <a:rPr b="0" i="1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Twisted Pair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dois fios de cobre isolados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Categoria 5: 100Mbps e 1 Gbps Ethernet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Categoria 6: 10 Gbps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Categoria 8: 40 Gbps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1" name="Google Shape;3137;p34" descr="grentwist"/>
          <p:cNvPicPr/>
          <p:nvPr/>
        </p:nvPicPr>
        <p:blipFill>
          <a:blip r:embed="rId1"/>
          <a:stretch/>
        </p:blipFill>
        <p:spPr>
          <a:xfrm>
            <a:off x="4572000" y="585720"/>
            <a:ext cx="4110840" cy="370800"/>
          </a:xfrm>
          <a:prstGeom prst="rect">
            <a:avLst/>
          </a:prstGeom>
          <a:ln w="0">
            <a:noFill/>
          </a:ln>
        </p:spPr>
      </p:pic>
      <p:pic>
        <p:nvPicPr>
          <p:cNvPr id="2652" name="Google Shape;3138;p34" descr=""/>
          <p:cNvPicPr/>
          <p:nvPr/>
        </p:nvPicPr>
        <p:blipFill>
          <a:blip r:embed="rId2"/>
          <a:stretch/>
        </p:blipFill>
        <p:spPr>
          <a:xfrm>
            <a:off x="5036040" y="4681080"/>
            <a:ext cx="3088800" cy="139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54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DDBD6F6-1851-43C3-8A82-EE979F9EE0B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655" name="PlaceHolder 3"/>
          <p:cNvSpPr>
            <a:spLocks noGrp="1"/>
          </p:cNvSpPr>
          <p:nvPr>
            <p:ph type="title"/>
          </p:nvPr>
        </p:nvSpPr>
        <p:spPr>
          <a:xfrm>
            <a:off x="304920" y="228600"/>
            <a:ext cx="838116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Meios físicos: cabo coaxial, fibra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6" name="PlaceHolder 4"/>
          <p:cNvSpPr>
            <a:spLocks noGrp="1"/>
          </p:cNvSpPr>
          <p:nvPr>
            <p:ph/>
          </p:nvPr>
        </p:nvSpPr>
        <p:spPr>
          <a:xfrm>
            <a:off x="564120" y="1286280"/>
            <a:ext cx="4053960" cy="48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Cabo coaxial: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fio (transporta o sinal) dentro de outro fio (blindagem)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bidirecional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banda larga (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broadband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múltiplos canais num cabo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HFC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7" name="Google Shape;3148;p35" descr="Image result for optical fiber"/>
          <p:cNvPicPr/>
          <p:nvPr/>
        </p:nvPicPr>
        <p:blipFill>
          <a:blip r:embed="rId1"/>
          <a:stretch/>
        </p:blipFill>
        <p:spPr>
          <a:xfrm>
            <a:off x="5378760" y="4584240"/>
            <a:ext cx="2871720" cy="1894680"/>
          </a:xfrm>
          <a:prstGeom prst="rect">
            <a:avLst/>
          </a:prstGeom>
          <a:ln w="0">
            <a:noFill/>
          </a:ln>
        </p:spPr>
      </p:pic>
      <p:sp>
        <p:nvSpPr>
          <p:cNvPr id="2658" name="Google Shape;3149;p35"/>
          <p:cNvSpPr/>
          <p:nvPr/>
        </p:nvSpPr>
        <p:spPr>
          <a:xfrm>
            <a:off x="4800600" y="1235160"/>
            <a:ext cx="413640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Cabo de fibra óptica: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fibra de vidro transporta pulsos de luz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opera em alta velocidade: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transmissão ponto a ponto de alta velocidade (ex., 10´s a 100´s Gbps)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baixa taxa de erros:</a:t>
            </a:r>
            <a:endParaRPr b="0" lang="pt-BR" sz="2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repetidores mais afastados; </a:t>
            </a:r>
            <a:endParaRPr b="0" lang="pt-BR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imune a ruído eletromagnético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59" name="Google Shape;3150;p35" descr=""/>
          <p:cNvPicPr/>
          <p:nvPr/>
        </p:nvPicPr>
        <p:blipFill>
          <a:blip r:embed="rId2"/>
          <a:stretch/>
        </p:blipFill>
        <p:spPr>
          <a:xfrm rot="2692200">
            <a:off x="1742040" y="3834360"/>
            <a:ext cx="1853640" cy="185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Cabos Submarinos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1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62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D7FF14B-B927-427B-8061-4A8EF525D6B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663" name="Google Shape;3158;p36"/>
          <p:cNvSpPr/>
          <p:nvPr/>
        </p:nvSpPr>
        <p:spPr>
          <a:xfrm>
            <a:off x="3071160" y="6501600"/>
            <a:ext cx="2690640" cy="68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  <a:hlinkClick r:id="rId1"/>
              </a:rPr>
              <a:t>www.telegeography.com</a:t>
            </a:r>
            <a:br/>
            <a:endParaRPr b="0" lang="pt-BR" sz="1800" spc="-1" strike="noStrike">
              <a:latin typeface="Arial"/>
            </a:endParaRPr>
          </a:p>
        </p:txBody>
      </p:sp>
      <p:pic>
        <p:nvPicPr>
          <p:cNvPr id="2664" name="Google Shape;3159;p36" descr=""/>
          <p:cNvPicPr/>
          <p:nvPr/>
        </p:nvPicPr>
        <p:blipFill>
          <a:blip r:embed="rId2"/>
          <a:stretch/>
        </p:blipFill>
        <p:spPr>
          <a:xfrm>
            <a:off x="1251360" y="951840"/>
            <a:ext cx="7217280" cy="5196240"/>
          </a:xfrm>
          <a:prstGeom prst="rect">
            <a:avLst/>
          </a:prstGeom>
          <a:ln w="0">
            <a:noFill/>
          </a:ln>
        </p:spPr>
      </p:pic>
      <p:sp>
        <p:nvSpPr>
          <p:cNvPr id="2665" name="Google Shape;3160;p36"/>
          <p:cNvSpPr/>
          <p:nvPr/>
        </p:nvSpPr>
        <p:spPr>
          <a:xfrm>
            <a:off x="1695600" y="6164280"/>
            <a:ext cx="5703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https://submarine-cable-map-2023.telegeography.com/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67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10342EC-B653-4B73-82A3-3F87B22E574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2668" name="Google Shape;3167;p37" descr=""/>
          <p:cNvPicPr/>
          <p:nvPr/>
        </p:nvPicPr>
        <p:blipFill>
          <a:blip r:embed="rId1"/>
          <a:stretch/>
        </p:blipFill>
        <p:spPr>
          <a:xfrm>
            <a:off x="3429000" y="3096720"/>
            <a:ext cx="4876200" cy="3199680"/>
          </a:xfrm>
          <a:prstGeom prst="rect">
            <a:avLst/>
          </a:prstGeom>
          <a:ln w="0">
            <a:noFill/>
          </a:ln>
        </p:spPr>
      </p:pic>
      <p:pic>
        <p:nvPicPr>
          <p:cNvPr id="2669" name="Google Shape;3168;p37" descr=""/>
          <p:cNvPicPr/>
          <p:nvPr/>
        </p:nvPicPr>
        <p:blipFill>
          <a:blip r:embed="rId2"/>
          <a:stretch/>
        </p:blipFill>
        <p:spPr>
          <a:xfrm>
            <a:off x="965160" y="695520"/>
            <a:ext cx="4444200" cy="25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PlaceHolder 1"/>
          <p:cNvSpPr>
            <a:spLocks noGrp="1"/>
          </p:cNvSpPr>
          <p:nvPr>
            <p:ph type="title"/>
          </p:nvPr>
        </p:nvSpPr>
        <p:spPr>
          <a:xfrm>
            <a:off x="2445480" y="466200"/>
            <a:ext cx="306396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Eletronet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1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72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ED152B4-92F0-47CE-95E6-93B4EAC3259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2673" name="Google Shape;3177;p38" descr=""/>
          <p:cNvPicPr/>
          <p:nvPr/>
        </p:nvPicPr>
        <p:blipFill>
          <a:blip r:embed="rId1"/>
          <a:stretch/>
        </p:blipFill>
        <p:spPr>
          <a:xfrm>
            <a:off x="2077560" y="1308600"/>
            <a:ext cx="4264200" cy="4553280"/>
          </a:xfrm>
          <a:prstGeom prst="rect">
            <a:avLst/>
          </a:prstGeom>
          <a:ln w="0">
            <a:noFill/>
          </a:ln>
        </p:spPr>
      </p:pic>
      <p:sp>
        <p:nvSpPr>
          <p:cNvPr id="2674" name="Google Shape;3178;p38"/>
          <p:cNvSpPr/>
          <p:nvPr/>
        </p:nvSpPr>
        <p:spPr>
          <a:xfrm>
            <a:off x="2662200" y="6285240"/>
            <a:ext cx="33793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https://www.eletronet.com/rede/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Cabos OPGW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6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77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EB86E45-6A72-4417-B4D4-75EFEE7C5AA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2678" name="Google Shape;3186;p39" descr=""/>
          <p:cNvPicPr/>
          <p:nvPr/>
        </p:nvPicPr>
        <p:blipFill>
          <a:blip r:embed="rId1"/>
          <a:stretch/>
        </p:blipFill>
        <p:spPr>
          <a:xfrm>
            <a:off x="5235120" y="2337840"/>
            <a:ext cx="3009240" cy="1523160"/>
          </a:xfrm>
          <a:prstGeom prst="rect">
            <a:avLst/>
          </a:prstGeom>
          <a:ln w="0">
            <a:noFill/>
          </a:ln>
        </p:spPr>
      </p:pic>
      <p:pic>
        <p:nvPicPr>
          <p:cNvPr id="2679" name="Google Shape;3187;p39" descr=""/>
          <p:cNvPicPr/>
          <p:nvPr/>
        </p:nvPicPr>
        <p:blipFill>
          <a:blip r:embed="rId2"/>
          <a:stretch/>
        </p:blipFill>
        <p:spPr>
          <a:xfrm>
            <a:off x="899280" y="1671120"/>
            <a:ext cx="3809160" cy="2856960"/>
          </a:xfrm>
          <a:prstGeom prst="rect">
            <a:avLst/>
          </a:prstGeom>
          <a:ln w="0">
            <a:noFill/>
          </a:ln>
        </p:spPr>
      </p:pic>
      <p:pic>
        <p:nvPicPr>
          <p:cNvPr id="2680" name="Google Shape;3188;p39" descr=""/>
          <p:cNvPicPr/>
          <p:nvPr/>
        </p:nvPicPr>
        <p:blipFill>
          <a:blip r:embed="rId3"/>
          <a:stretch/>
        </p:blipFill>
        <p:spPr>
          <a:xfrm>
            <a:off x="3841920" y="4851360"/>
            <a:ext cx="2221920" cy="154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764;p4" descr="cisco"/>
          <p:cNvPicPr/>
          <p:nvPr/>
        </p:nvPicPr>
        <p:blipFill>
          <a:blip r:embed="rId1"/>
          <a:stretch/>
        </p:blipFill>
        <p:spPr>
          <a:xfrm>
            <a:off x="6023520" y="3937320"/>
            <a:ext cx="2394720" cy="1918440"/>
          </a:xfrm>
          <a:prstGeom prst="rect">
            <a:avLst/>
          </a:prstGeom>
          <a:ln w="0">
            <a:noFill/>
          </a:ln>
        </p:spPr>
      </p:pic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Aparelhos internet interessantes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CF64855-AC88-4877-9386-4819C647AB9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425" name="Google Shape;768;p4" descr="toaster"/>
          <p:cNvPicPr/>
          <p:nvPr/>
        </p:nvPicPr>
        <p:blipFill>
          <a:blip r:embed="rId2"/>
          <a:stretch/>
        </p:blipFill>
        <p:spPr>
          <a:xfrm>
            <a:off x="3790800" y="1771560"/>
            <a:ext cx="1931400" cy="2272680"/>
          </a:xfrm>
          <a:prstGeom prst="rect">
            <a:avLst/>
          </a:prstGeom>
          <a:ln w="0">
            <a:noFill/>
          </a:ln>
        </p:spPr>
      </p:pic>
      <p:pic>
        <p:nvPicPr>
          <p:cNvPr id="426" name="Google Shape;769;p4" descr="whisper"/>
          <p:cNvPicPr/>
          <p:nvPr/>
        </p:nvPicPr>
        <p:blipFill>
          <a:blip r:embed="rId3"/>
          <a:stretch/>
        </p:blipFill>
        <p:spPr>
          <a:xfrm>
            <a:off x="1166760" y="1501920"/>
            <a:ext cx="1894680" cy="1559880"/>
          </a:xfrm>
          <a:prstGeom prst="rect">
            <a:avLst/>
          </a:prstGeom>
          <a:ln w="0">
            <a:noFill/>
          </a:ln>
        </p:spPr>
      </p:pic>
      <p:sp>
        <p:nvSpPr>
          <p:cNvPr id="427" name="Google Shape;770;p4"/>
          <p:cNvSpPr/>
          <p:nvPr/>
        </p:nvSpPr>
        <p:spPr>
          <a:xfrm>
            <a:off x="1287360" y="2908440"/>
            <a:ext cx="21452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Porta retratos IP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http://www.ceiva.com/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428" name="Google Shape;771;p4"/>
          <p:cNvSpPr/>
          <p:nvPr/>
        </p:nvSpPr>
        <p:spPr>
          <a:xfrm>
            <a:off x="4484880" y="1163880"/>
            <a:ext cx="33764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Tostadeira habilitada para a Web +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Previsão do tempo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429" name="Google Shape;772;p4"/>
          <p:cNvSpPr/>
          <p:nvPr/>
        </p:nvSpPr>
        <p:spPr>
          <a:xfrm>
            <a:off x="6271560" y="5583600"/>
            <a:ext cx="1994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Telefones Internet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30" name="Google Shape;773;p4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Google Shape;775;p4"/>
          <p:cNvSpPr/>
          <p:nvPr/>
        </p:nvSpPr>
        <p:spPr>
          <a:xfrm>
            <a:off x="986760" y="5789520"/>
            <a:ext cx="10602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Geladeira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Internet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432" name="Google Shape;776;p4" descr=""/>
          <p:cNvPicPr/>
          <p:nvPr/>
        </p:nvPicPr>
        <p:blipFill>
          <a:blip r:embed="rId4"/>
          <a:stretch/>
        </p:blipFill>
        <p:spPr>
          <a:xfrm>
            <a:off x="2160000" y="4682520"/>
            <a:ext cx="1551960" cy="742320"/>
          </a:xfrm>
          <a:prstGeom prst="rect">
            <a:avLst/>
          </a:prstGeom>
          <a:ln w="0">
            <a:noFill/>
          </a:ln>
        </p:spPr>
      </p:pic>
      <p:sp>
        <p:nvSpPr>
          <p:cNvPr id="433" name="Google Shape;777;p4"/>
          <p:cNvSpPr/>
          <p:nvPr/>
        </p:nvSpPr>
        <p:spPr>
          <a:xfrm>
            <a:off x="2329200" y="5300280"/>
            <a:ext cx="219852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Slingbox: veja,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Controle remotamente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sua TV a cabo.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34" name="Google Shape;778;p4" descr=""/>
          <p:cNvPicPr/>
          <p:nvPr/>
        </p:nvPicPr>
        <p:blipFill>
          <a:blip r:embed="rId5"/>
          <a:stretch/>
        </p:blipFill>
        <p:spPr>
          <a:xfrm>
            <a:off x="6576480" y="2064600"/>
            <a:ext cx="694440" cy="1096200"/>
          </a:xfrm>
          <a:prstGeom prst="rect">
            <a:avLst/>
          </a:prstGeom>
          <a:ln w="0">
            <a:noFill/>
          </a:ln>
        </p:spPr>
      </p:pic>
      <p:sp>
        <p:nvSpPr>
          <p:cNvPr id="435" name="Google Shape;779;p4"/>
          <p:cNvSpPr/>
          <p:nvPr/>
        </p:nvSpPr>
        <p:spPr>
          <a:xfrm>
            <a:off x="6449400" y="3152160"/>
            <a:ext cx="19638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Tweet-a-watt: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Monitoração do uso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de energia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436" name="Google Shape;780;p4" descr=""/>
          <p:cNvPicPr/>
          <p:nvPr/>
        </p:nvPicPr>
        <p:blipFill>
          <a:blip r:embed="rId6"/>
          <a:stretch/>
        </p:blipFill>
        <p:spPr>
          <a:xfrm>
            <a:off x="914400" y="3581280"/>
            <a:ext cx="799920" cy="2158560"/>
          </a:xfrm>
          <a:prstGeom prst="rect">
            <a:avLst/>
          </a:prstGeom>
          <a:ln w="0">
            <a:noFill/>
          </a:ln>
        </p:spPr>
      </p:pic>
      <p:grpSp>
        <p:nvGrpSpPr>
          <p:cNvPr id="437" name="Google Shape;781;p4"/>
          <p:cNvGrpSpPr/>
          <p:nvPr/>
        </p:nvGrpSpPr>
        <p:grpSpPr>
          <a:xfrm>
            <a:off x="3258720" y="3420000"/>
            <a:ext cx="2887200" cy="1425960"/>
            <a:chOff x="3258720" y="3420000"/>
            <a:chExt cx="2887200" cy="1425960"/>
          </a:xfrm>
        </p:grpSpPr>
        <p:sp>
          <p:nvSpPr>
            <p:cNvPr id="438" name="Google Shape;782;p4"/>
            <p:cNvSpPr/>
            <p:nvPr/>
          </p:nvSpPr>
          <p:spPr>
            <a:xfrm>
              <a:off x="4186440" y="4269600"/>
              <a:ext cx="1959480" cy="57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Câmera de Segurança</a:t>
              </a:r>
              <a:endParaRPr b="0" lang="pt-BR" sz="1600" spc="-1" strike="noStrike">
                <a:latin typeface="Arial"/>
              </a:endParaRPr>
            </a:p>
          </p:txBody>
        </p:sp>
        <p:pic>
          <p:nvPicPr>
            <p:cNvPr id="439" name="Google Shape;783;p4" descr=""/>
            <p:cNvPicPr/>
            <p:nvPr/>
          </p:nvPicPr>
          <p:blipFill>
            <a:blip r:embed="rId7"/>
            <a:stretch/>
          </p:blipFill>
          <p:spPr>
            <a:xfrm>
              <a:off x="3258720" y="3420000"/>
              <a:ext cx="1123560" cy="1135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40" name="" descr=""/>
          <p:cNvPicPr/>
          <p:nvPr/>
        </p:nvPicPr>
        <p:blipFill>
          <a:blip r:embed="rId8"/>
          <a:stretch/>
        </p:blipFill>
        <p:spPr>
          <a:xfrm>
            <a:off x="914400" y="3568680"/>
            <a:ext cx="800280" cy="21589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82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7BB81D0-B54D-4656-BEB9-BFE82DEB50A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683" name="PlaceHolder 3"/>
          <p:cNvSpPr>
            <a:spLocks noGrp="1"/>
          </p:cNvSpPr>
          <p:nvPr>
            <p:ph type="title"/>
          </p:nvPr>
        </p:nvSpPr>
        <p:spPr>
          <a:xfrm>
            <a:off x="304920" y="228600"/>
            <a:ext cx="838116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Meios físicos: rádio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4" name="PlaceHolder 4"/>
          <p:cNvSpPr>
            <a:spLocks noGrp="1"/>
          </p:cNvSpPr>
          <p:nvPr>
            <p:ph/>
          </p:nvPr>
        </p:nvSpPr>
        <p:spPr>
          <a:xfrm>
            <a:off x="433440" y="1371600"/>
            <a:ext cx="3961800" cy="48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sinal transportado em ondas eletromagnéticas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não há “fio” físico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bidirecional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efeitos do ambiente de propagação: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reflexão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obstrução por objetos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interferência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5" name="Google Shape;3198;p40"/>
          <p:cNvSpPr/>
          <p:nvPr/>
        </p:nvSpPr>
        <p:spPr>
          <a:xfrm>
            <a:off x="4505400" y="1238400"/>
            <a:ext cx="4537800" cy="343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Tipos de enlaces de rádio: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microondas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ex.: canais de até 45 Mbps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LAN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(ex., Wifi)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11Mbps, 54 Mbps, ...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longa distância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(ex., celular)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ex. 3G, ~ 1 Mbps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satélite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canal de até 50Mbps (ou múltiplos canais menores)</a:t>
            </a:r>
            <a:endParaRPr b="0" lang="pt-BR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atraso de propagação de 270 mseg (fim-a-fim)</a:t>
            </a:r>
            <a:endParaRPr b="0" lang="pt-BR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geoestacionários versus de baixa altitude (LEOS)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87" name="PlaceHolder 2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Roteiro do Capítulo 1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8" name="PlaceHolder 3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33520" indent="-53352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1.1 O Que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é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 Internet?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1.2 A Borda (Periferia)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1.3 O Núcleo da Rede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1.4 Atraso, perda e vazão em redes de comutação de pacotes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1.5 Camadas de protocolos e seus modelos de serviços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1.6 Redes sob ameaça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1.7 História das redes de computadores e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9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F0B0275-AE8E-4132-9393-D7371AB9786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91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D126842-E849-474E-828D-5AA0C78C09D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2692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 Núcleo da Rede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3" name="PlaceHolder 4"/>
          <p:cNvSpPr>
            <a:spLocks noGrp="1"/>
          </p:cNvSpPr>
          <p:nvPr>
            <p:ph/>
          </p:nvPr>
        </p:nvSpPr>
        <p:spPr>
          <a:xfrm>
            <a:off x="533520" y="1458360"/>
            <a:ext cx="445752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Malha de roteadores interconectados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comutação de pacotes: hospedeiros quebram mensagens da camada de aplicação em </a:t>
            </a: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pacotes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Repassa os pacotes de um roteador para o próximo, através de enlaces no caminho da origem até o destino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cada pacote é transmitido na capacidade máxima do enlace.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4" name="Google Shape;3217;p42"/>
          <p:cNvSpPr/>
          <p:nvPr/>
        </p:nvSpPr>
        <p:spPr>
          <a:xfrm>
            <a:off x="5202360" y="1712880"/>
            <a:ext cx="1735920" cy="1071000"/>
          </a:xfrm>
          <a:custGeom>
            <a:avLst/>
            <a:gdLst/>
            <a:ahLst/>
            <a:rect l="l" t="t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95" name="Google Shape;3218;p42"/>
          <p:cNvGrpSpPr/>
          <p:nvPr/>
        </p:nvGrpSpPr>
        <p:grpSpPr>
          <a:xfrm>
            <a:off x="5370480" y="3048120"/>
            <a:ext cx="1458360" cy="932760"/>
            <a:chOff x="5370480" y="3048120"/>
            <a:chExt cx="1458360" cy="932760"/>
          </a:xfrm>
        </p:grpSpPr>
        <p:sp>
          <p:nvSpPr>
            <p:cNvPr id="2696" name="Google Shape;3219;p42"/>
            <p:cNvSpPr/>
            <p:nvPr/>
          </p:nvSpPr>
          <p:spPr>
            <a:xfrm>
              <a:off x="5604120" y="3312000"/>
              <a:ext cx="986400" cy="668880"/>
            </a:xfrm>
            <a:prstGeom prst="rect">
              <a:avLst/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7" name="Google Shape;3220;p42"/>
            <p:cNvSpPr/>
            <p:nvPr/>
          </p:nvSpPr>
          <p:spPr>
            <a:xfrm>
              <a:off x="5370480" y="3048120"/>
              <a:ext cx="1458360" cy="317160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98" name="Google Shape;3221;p42"/>
          <p:cNvSpPr/>
          <p:nvPr/>
        </p:nvSpPr>
        <p:spPr>
          <a:xfrm>
            <a:off x="5364000" y="4425840"/>
            <a:ext cx="3225240" cy="1664640"/>
          </a:xfrm>
          <a:custGeom>
            <a:avLst/>
            <a:gdLst/>
            <a:ahLst/>
            <a:rect l="l" t="t" r="r" b="b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9" name="Google Shape;3222;p42"/>
          <p:cNvSpPr/>
          <p:nvPr/>
        </p:nvSpPr>
        <p:spPr>
          <a:xfrm flipH="1" rot="10800000">
            <a:off x="8037000" y="4970520"/>
            <a:ext cx="139320" cy="52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0" name="Google Shape;3223;p42"/>
          <p:cNvSpPr/>
          <p:nvPr/>
        </p:nvSpPr>
        <p:spPr>
          <a:xfrm>
            <a:off x="7949880" y="5484600"/>
            <a:ext cx="856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1" name="Google Shape;3224;p42"/>
          <p:cNvSpPr/>
          <p:nvPr/>
        </p:nvSpPr>
        <p:spPr>
          <a:xfrm>
            <a:off x="8119800" y="5176800"/>
            <a:ext cx="11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2" name="Google Shape;3225;p42"/>
          <p:cNvSpPr/>
          <p:nvPr/>
        </p:nvSpPr>
        <p:spPr>
          <a:xfrm>
            <a:off x="6100560" y="4776480"/>
            <a:ext cx="212400" cy="9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3" name="Google Shape;3226;p42"/>
          <p:cNvSpPr/>
          <p:nvPr/>
        </p:nvSpPr>
        <p:spPr>
          <a:xfrm flipH="1" rot="10800000">
            <a:off x="5842080" y="5040360"/>
            <a:ext cx="390240" cy="7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4" name="Google Shape;3227;p42"/>
          <p:cNvSpPr/>
          <p:nvPr/>
        </p:nvSpPr>
        <p:spPr>
          <a:xfrm flipH="1">
            <a:off x="6267240" y="5087880"/>
            <a:ext cx="102960" cy="18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5" name="Google Shape;3228;p42"/>
          <p:cNvSpPr/>
          <p:nvPr/>
        </p:nvSpPr>
        <p:spPr>
          <a:xfrm rot="10800000">
            <a:off x="6548760" y="5100840"/>
            <a:ext cx="113760" cy="17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6" name="Google Shape;3229;p42"/>
          <p:cNvSpPr/>
          <p:nvPr/>
        </p:nvSpPr>
        <p:spPr>
          <a:xfrm>
            <a:off x="6743520" y="5055840"/>
            <a:ext cx="502920" cy="26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7" name="Google Shape;3230;p42"/>
          <p:cNvSpPr/>
          <p:nvPr/>
        </p:nvSpPr>
        <p:spPr>
          <a:xfrm>
            <a:off x="6046560" y="3582720"/>
            <a:ext cx="234720" cy="7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8" name="Google Shape;3231;p42"/>
          <p:cNvSpPr/>
          <p:nvPr/>
        </p:nvSpPr>
        <p:spPr>
          <a:xfrm flipH="1" rot="10800000">
            <a:off x="5891400" y="3737160"/>
            <a:ext cx="1677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09" name="Google Shape;3232;p42"/>
          <p:cNvGrpSpPr/>
          <p:nvPr/>
        </p:nvGrpSpPr>
        <p:grpSpPr>
          <a:xfrm>
            <a:off x="5611680" y="3503520"/>
            <a:ext cx="505800" cy="351720"/>
            <a:chOff x="5611680" y="3503520"/>
            <a:chExt cx="505800" cy="351720"/>
          </a:xfrm>
        </p:grpSpPr>
        <p:pic>
          <p:nvPicPr>
            <p:cNvPr id="2710" name="Google Shape;3233;p42" descr="access_point_stylized_small"/>
            <p:cNvPicPr/>
            <p:nvPr/>
          </p:nvPicPr>
          <p:blipFill>
            <a:blip r:embed="rId1"/>
            <a:stretch/>
          </p:blipFill>
          <p:spPr>
            <a:xfrm>
              <a:off x="5640840" y="3549240"/>
              <a:ext cx="369360" cy="30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1" name="Google Shape;3234;p42" descr="antenna_radiation_stylized"/>
            <p:cNvPicPr/>
            <p:nvPr/>
          </p:nvPicPr>
          <p:blipFill>
            <a:blip r:embed="rId2"/>
            <a:stretch/>
          </p:blipFill>
          <p:spPr>
            <a:xfrm>
              <a:off x="5611680" y="3503520"/>
              <a:ext cx="505800" cy="105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12" name="Google Shape;3235;p42"/>
          <p:cNvSpPr/>
          <p:nvPr/>
        </p:nvSpPr>
        <p:spPr>
          <a:xfrm>
            <a:off x="7015320" y="3530520"/>
            <a:ext cx="1313640" cy="673920"/>
          </a:xfrm>
          <a:custGeom>
            <a:avLst/>
            <a:gdLst/>
            <a:ahLst/>
            <a:rect l="l" t="t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3" name="Google Shape;3236;p42"/>
          <p:cNvSpPr/>
          <p:nvPr/>
        </p:nvSpPr>
        <p:spPr>
          <a:xfrm>
            <a:off x="7012080" y="2004840"/>
            <a:ext cx="1729800" cy="1124640"/>
          </a:xfrm>
          <a:custGeom>
            <a:avLst/>
            <a:gdLst/>
            <a:ahLst/>
            <a:rect l="l" t="t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4" name="Google Shape;3237;p42"/>
          <p:cNvSpPr/>
          <p:nvPr/>
        </p:nvSpPr>
        <p:spPr>
          <a:xfrm>
            <a:off x="7395840" y="3816000"/>
            <a:ext cx="163440" cy="12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5" name="Google Shape;3238;p42"/>
          <p:cNvSpPr/>
          <p:nvPr/>
        </p:nvSpPr>
        <p:spPr>
          <a:xfrm>
            <a:off x="7492680" y="3736800"/>
            <a:ext cx="27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6" name="Google Shape;3239;p42"/>
          <p:cNvSpPr/>
          <p:nvPr/>
        </p:nvSpPr>
        <p:spPr>
          <a:xfrm flipH="1" rot="10800000">
            <a:off x="7729560" y="3822840"/>
            <a:ext cx="134640" cy="10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7" name="Google Shape;3240;p42"/>
          <p:cNvSpPr/>
          <p:nvPr/>
        </p:nvSpPr>
        <p:spPr>
          <a:xfrm>
            <a:off x="6723000" y="2590560"/>
            <a:ext cx="5090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8" name="Google Shape;3241;p42"/>
          <p:cNvSpPr/>
          <p:nvPr/>
        </p:nvSpPr>
        <p:spPr>
          <a:xfrm>
            <a:off x="7358040" y="4700520"/>
            <a:ext cx="389880" cy="18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9" name="Google Shape;3242;p42"/>
          <p:cNvSpPr/>
          <p:nvPr/>
        </p:nvSpPr>
        <p:spPr>
          <a:xfrm flipH="1" rot="10800000">
            <a:off x="6736680" y="4687920"/>
            <a:ext cx="32220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0" name="Google Shape;3243;p42"/>
          <p:cNvSpPr/>
          <p:nvPr/>
        </p:nvSpPr>
        <p:spPr>
          <a:xfrm>
            <a:off x="6779880" y="4979880"/>
            <a:ext cx="97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1" name="Google Shape;3244;p42"/>
          <p:cNvSpPr/>
          <p:nvPr/>
        </p:nvSpPr>
        <p:spPr>
          <a:xfrm flipH="1" rot="10800000">
            <a:off x="7576560" y="2495880"/>
            <a:ext cx="123480" cy="8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2" name="Google Shape;3245;p42"/>
          <p:cNvSpPr/>
          <p:nvPr/>
        </p:nvSpPr>
        <p:spPr>
          <a:xfrm>
            <a:off x="7405560" y="2668320"/>
            <a:ext cx="360" cy="8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3" name="Google Shape;3246;p42"/>
          <p:cNvSpPr/>
          <p:nvPr/>
        </p:nvSpPr>
        <p:spPr>
          <a:xfrm flipH="1" rot="10800000">
            <a:off x="7579800" y="2562480"/>
            <a:ext cx="263160" cy="28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4" name="Google Shape;3247;p42"/>
          <p:cNvSpPr/>
          <p:nvPr/>
        </p:nvSpPr>
        <p:spPr>
          <a:xfrm>
            <a:off x="7941960" y="2563560"/>
            <a:ext cx="360" cy="19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5" name="Google Shape;3248;p42"/>
          <p:cNvSpPr/>
          <p:nvPr/>
        </p:nvSpPr>
        <p:spPr>
          <a:xfrm>
            <a:off x="7596000" y="2869920"/>
            <a:ext cx="18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6" name="Google Shape;3249;p42"/>
          <p:cNvSpPr/>
          <p:nvPr/>
        </p:nvSpPr>
        <p:spPr>
          <a:xfrm>
            <a:off x="8150040" y="2860560"/>
            <a:ext cx="17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7" name="Google Shape;3250;p42"/>
          <p:cNvSpPr/>
          <p:nvPr/>
        </p:nvSpPr>
        <p:spPr>
          <a:xfrm flipH="1">
            <a:off x="7298280" y="2936520"/>
            <a:ext cx="98280" cy="70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8" name="Google Shape;3251;p42"/>
          <p:cNvSpPr/>
          <p:nvPr/>
        </p:nvSpPr>
        <p:spPr>
          <a:xfrm flipH="1">
            <a:off x="7887960" y="2936520"/>
            <a:ext cx="110880" cy="72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9" name="Google Shape;3252;p42"/>
          <p:cNvSpPr/>
          <p:nvPr/>
        </p:nvSpPr>
        <p:spPr>
          <a:xfrm flipH="1" rot="10800000">
            <a:off x="7272360" y="4078440"/>
            <a:ext cx="226800" cy="43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0" name="Google Shape;3253;p42"/>
          <p:cNvSpPr/>
          <p:nvPr/>
        </p:nvSpPr>
        <p:spPr>
          <a:xfrm>
            <a:off x="8345160" y="2858760"/>
            <a:ext cx="17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31" name="Google Shape;3254;p42"/>
          <p:cNvGrpSpPr/>
          <p:nvPr/>
        </p:nvGrpSpPr>
        <p:grpSpPr>
          <a:xfrm>
            <a:off x="6053040" y="1846440"/>
            <a:ext cx="467640" cy="619920"/>
            <a:chOff x="6053040" y="1846440"/>
            <a:chExt cx="467640" cy="619920"/>
          </a:xfrm>
        </p:grpSpPr>
        <p:sp>
          <p:nvSpPr>
            <p:cNvPr id="2732" name="Google Shape;3255;p42"/>
            <p:cNvSpPr/>
            <p:nvPr/>
          </p:nvSpPr>
          <p:spPr>
            <a:xfrm flipH="1">
              <a:off x="6138000" y="2026080"/>
              <a:ext cx="141120" cy="39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3" name="Google Shape;3256;p42"/>
            <p:cNvSpPr/>
            <p:nvPr/>
          </p:nvSpPr>
          <p:spPr>
            <a:xfrm>
              <a:off x="6279480" y="2026080"/>
              <a:ext cx="141120" cy="39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4" name="Google Shape;3257;p42"/>
            <p:cNvSpPr/>
            <p:nvPr/>
          </p:nvSpPr>
          <p:spPr>
            <a:xfrm>
              <a:off x="6138000" y="2423160"/>
              <a:ext cx="141120" cy="43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5" name="Google Shape;3258;p42"/>
            <p:cNvSpPr/>
            <p:nvPr/>
          </p:nvSpPr>
          <p:spPr>
            <a:xfrm flipH="1">
              <a:off x="6279480" y="2423160"/>
              <a:ext cx="141120" cy="43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6" name="Google Shape;3259;p42"/>
            <p:cNvSpPr/>
            <p:nvPr/>
          </p:nvSpPr>
          <p:spPr>
            <a:xfrm>
              <a:off x="6279480" y="2034720"/>
              <a:ext cx="360" cy="431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7" name="Google Shape;3260;p42"/>
            <p:cNvSpPr/>
            <p:nvPr/>
          </p:nvSpPr>
          <p:spPr>
            <a:xfrm flipH="1" rot="10800000">
              <a:off x="6138360" y="2382840"/>
              <a:ext cx="141120" cy="42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8" name="Google Shape;3261;p42"/>
            <p:cNvSpPr/>
            <p:nvPr/>
          </p:nvSpPr>
          <p:spPr>
            <a:xfrm rot="10800000">
              <a:off x="6279840" y="2382840"/>
              <a:ext cx="141120" cy="40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9" name="Google Shape;3262;p42"/>
            <p:cNvSpPr/>
            <p:nvPr/>
          </p:nvSpPr>
          <p:spPr>
            <a:xfrm>
              <a:off x="6198120" y="2251440"/>
              <a:ext cx="81000" cy="3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0" name="Google Shape;3263;p42"/>
            <p:cNvSpPr/>
            <p:nvPr/>
          </p:nvSpPr>
          <p:spPr>
            <a:xfrm flipH="1" rot="10800000">
              <a:off x="6279840" y="2251800"/>
              <a:ext cx="85680" cy="3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1" name="Google Shape;3264;p42"/>
            <p:cNvSpPr/>
            <p:nvPr/>
          </p:nvSpPr>
          <p:spPr>
            <a:xfrm>
              <a:off x="6171120" y="2310120"/>
              <a:ext cx="104400" cy="43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2" name="Google Shape;3265;p42"/>
            <p:cNvSpPr/>
            <p:nvPr/>
          </p:nvSpPr>
          <p:spPr>
            <a:xfrm flipH="1" rot="10800000">
              <a:off x="6279840" y="2319480"/>
              <a:ext cx="105120" cy="38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3" name="Google Shape;3266;p42"/>
            <p:cNvSpPr/>
            <p:nvPr/>
          </p:nvSpPr>
          <p:spPr>
            <a:xfrm flipH="1" rot="10800000">
              <a:off x="6279840" y="2192040"/>
              <a:ext cx="54000" cy="15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4" name="Google Shape;3267;p42"/>
            <p:cNvSpPr/>
            <p:nvPr/>
          </p:nvSpPr>
          <p:spPr>
            <a:xfrm flipH="1" rot="10800000">
              <a:off x="6279120" y="2109600"/>
              <a:ext cx="33480" cy="1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5" name="Google Shape;3268;p42"/>
            <p:cNvSpPr/>
            <p:nvPr/>
          </p:nvSpPr>
          <p:spPr>
            <a:xfrm>
              <a:off x="6218640" y="2185920"/>
              <a:ext cx="65160" cy="21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6" name="Google Shape;3269;p42"/>
            <p:cNvSpPr/>
            <p:nvPr/>
          </p:nvSpPr>
          <p:spPr>
            <a:xfrm>
              <a:off x="6247800" y="2105640"/>
              <a:ext cx="37440" cy="2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50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7" name="Google Shape;3270;p42"/>
            <p:cNvSpPr/>
            <p:nvPr/>
          </p:nvSpPr>
          <p:spPr>
            <a:xfrm>
              <a:off x="6255000" y="1989360"/>
              <a:ext cx="46800" cy="45720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48" name="Google Shape;3271;p42" descr="cell_tower_radiation_gray"/>
            <p:cNvPicPr/>
            <p:nvPr/>
          </p:nvPicPr>
          <p:blipFill>
            <a:blip r:embed="rId3"/>
            <a:stretch/>
          </p:blipFill>
          <p:spPr>
            <a:xfrm>
              <a:off x="6053040" y="1846440"/>
              <a:ext cx="467640" cy="342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749" name="Google Shape;3272;p42"/>
          <p:cNvGrpSpPr/>
          <p:nvPr/>
        </p:nvGrpSpPr>
        <p:grpSpPr>
          <a:xfrm>
            <a:off x="6289560" y="2406600"/>
            <a:ext cx="453240" cy="253440"/>
            <a:chOff x="6289560" y="2406600"/>
            <a:chExt cx="453240" cy="253440"/>
          </a:xfrm>
        </p:grpSpPr>
        <p:sp>
          <p:nvSpPr>
            <p:cNvPr id="2750" name="Google Shape;3273;p42"/>
            <p:cNvSpPr/>
            <p:nvPr/>
          </p:nvSpPr>
          <p:spPr>
            <a:xfrm>
              <a:off x="6289560" y="2406600"/>
              <a:ext cx="151920" cy="9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1" name="Google Shape;3274;p42"/>
            <p:cNvSpPr/>
            <p:nvPr/>
          </p:nvSpPr>
          <p:spPr>
            <a:xfrm>
              <a:off x="6354720" y="2565360"/>
              <a:ext cx="386640" cy="9468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2" name="Google Shape;3275;p42"/>
            <p:cNvSpPr/>
            <p:nvPr/>
          </p:nvSpPr>
          <p:spPr>
            <a:xfrm>
              <a:off x="6354720" y="2556000"/>
              <a:ext cx="388080" cy="5796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3" name="Google Shape;3276;p42"/>
            <p:cNvSpPr/>
            <p:nvPr/>
          </p:nvSpPr>
          <p:spPr>
            <a:xfrm>
              <a:off x="6353280" y="2490840"/>
              <a:ext cx="386640" cy="11052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54" name="Google Shape;3277;p42"/>
            <p:cNvGrpSpPr/>
            <p:nvPr/>
          </p:nvGrpSpPr>
          <p:grpSpPr>
            <a:xfrm>
              <a:off x="6431040" y="2519280"/>
              <a:ext cx="218520" cy="51840"/>
              <a:chOff x="6431040" y="2519280"/>
              <a:chExt cx="218520" cy="51840"/>
            </a:xfrm>
          </p:grpSpPr>
          <p:sp>
            <p:nvSpPr>
              <p:cNvPr id="2755" name="Google Shape;3278;p42"/>
              <p:cNvSpPr/>
              <p:nvPr/>
            </p:nvSpPr>
            <p:spPr>
              <a:xfrm>
                <a:off x="6431040" y="2519280"/>
                <a:ext cx="218520" cy="518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6" name="Google Shape;3279;p42"/>
              <p:cNvSpPr/>
              <p:nvPr/>
            </p:nvSpPr>
            <p:spPr>
              <a:xfrm>
                <a:off x="6440760" y="2519280"/>
                <a:ext cx="198720" cy="518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57" name="Google Shape;3280;p42"/>
            <p:cNvSpPr/>
            <p:nvPr/>
          </p:nvSpPr>
          <p:spPr>
            <a:xfrm>
              <a:off x="6354720" y="2543040"/>
              <a:ext cx="360" cy="7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8" name="Google Shape;3281;p42"/>
            <p:cNvSpPr/>
            <p:nvPr/>
          </p:nvSpPr>
          <p:spPr>
            <a:xfrm>
              <a:off x="6740280" y="2546280"/>
              <a:ext cx="360" cy="7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59" name="Google Shape;3282;p42"/>
          <p:cNvGrpSpPr/>
          <p:nvPr/>
        </p:nvGrpSpPr>
        <p:grpSpPr>
          <a:xfrm>
            <a:off x="7202520" y="2494080"/>
            <a:ext cx="389520" cy="173880"/>
            <a:chOff x="7202520" y="2494080"/>
            <a:chExt cx="389520" cy="173880"/>
          </a:xfrm>
        </p:grpSpPr>
        <p:sp>
          <p:nvSpPr>
            <p:cNvPr id="2760" name="Google Shape;3283;p42"/>
            <p:cNvSpPr/>
            <p:nvPr/>
          </p:nvSpPr>
          <p:spPr>
            <a:xfrm>
              <a:off x="7203960" y="2570760"/>
              <a:ext cx="386640" cy="972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1" name="Google Shape;3284;p42"/>
            <p:cNvSpPr/>
            <p:nvPr/>
          </p:nvSpPr>
          <p:spPr>
            <a:xfrm>
              <a:off x="7203960" y="2561040"/>
              <a:ext cx="388080" cy="5976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2" name="Google Shape;3285;p42"/>
            <p:cNvSpPr/>
            <p:nvPr/>
          </p:nvSpPr>
          <p:spPr>
            <a:xfrm>
              <a:off x="7202520" y="2494080"/>
              <a:ext cx="386640" cy="1134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63" name="Google Shape;3286;p42"/>
            <p:cNvGrpSpPr/>
            <p:nvPr/>
          </p:nvGrpSpPr>
          <p:grpSpPr>
            <a:xfrm>
              <a:off x="7280280" y="2523240"/>
              <a:ext cx="218520" cy="53280"/>
              <a:chOff x="7280280" y="2523240"/>
              <a:chExt cx="218520" cy="53280"/>
            </a:xfrm>
          </p:grpSpPr>
          <p:sp>
            <p:nvSpPr>
              <p:cNvPr id="2764" name="Google Shape;3287;p42"/>
              <p:cNvSpPr/>
              <p:nvPr/>
            </p:nvSpPr>
            <p:spPr>
              <a:xfrm>
                <a:off x="7280280" y="2523240"/>
                <a:ext cx="218520" cy="532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5" name="Google Shape;3288;p42"/>
              <p:cNvSpPr/>
              <p:nvPr/>
            </p:nvSpPr>
            <p:spPr>
              <a:xfrm>
                <a:off x="7290000" y="2523240"/>
                <a:ext cx="198720" cy="532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66" name="Google Shape;3289;p42"/>
            <p:cNvSpPr/>
            <p:nvPr/>
          </p:nvSpPr>
          <p:spPr>
            <a:xfrm>
              <a:off x="7203960" y="2547720"/>
              <a:ext cx="360" cy="7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7" name="Google Shape;3290;p42"/>
            <p:cNvSpPr/>
            <p:nvPr/>
          </p:nvSpPr>
          <p:spPr>
            <a:xfrm>
              <a:off x="7589520" y="2550960"/>
              <a:ext cx="360" cy="7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68" name="Google Shape;3291;p42"/>
          <p:cNvGrpSpPr/>
          <p:nvPr/>
        </p:nvGrpSpPr>
        <p:grpSpPr>
          <a:xfrm>
            <a:off x="7213680" y="2757600"/>
            <a:ext cx="389520" cy="173880"/>
            <a:chOff x="7213680" y="2757600"/>
            <a:chExt cx="389520" cy="173880"/>
          </a:xfrm>
        </p:grpSpPr>
        <p:sp>
          <p:nvSpPr>
            <p:cNvPr id="2769" name="Google Shape;3292;p42"/>
            <p:cNvSpPr/>
            <p:nvPr/>
          </p:nvSpPr>
          <p:spPr>
            <a:xfrm>
              <a:off x="7215120" y="2834280"/>
              <a:ext cx="386640" cy="972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0" name="Google Shape;3293;p42"/>
            <p:cNvSpPr/>
            <p:nvPr/>
          </p:nvSpPr>
          <p:spPr>
            <a:xfrm>
              <a:off x="7215120" y="2824560"/>
              <a:ext cx="388080" cy="5976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1" name="Google Shape;3294;p42"/>
            <p:cNvSpPr/>
            <p:nvPr/>
          </p:nvSpPr>
          <p:spPr>
            <a:xfrm>
              <a:off x="7213680" y="2757600"/>
              <a:ext cx="386640" cy="1134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72" name="Google Shape;3295;p42"/>
            <p:cNvGrpSpPr/>
            <p:nvPr/>
          </p:nvGrpSpPr>
          <p:grpSpPr>
            <a:xfrm>
              <a:off x="7291440" y="2786760"/>
              <a:ext cx="218520" cy="53280"/>
              <a:chOff x="7291440" y="2786760"/>
              <a:chExt cx="218520" cy="53280"/>
            </a:xfrm>
          </p:grpSpPr>
          <p:sp>
            <p:nvSpPr>
              <p:cNvPr id="2773" name="Google Shape;3296;p42"/>
              <p:cNvSpPr/>
              <p:nvPr/>
            </p:nvSpPr>
            <p:spPr>
              <a:xfrm>
                <a:off x="7291440" y="2786760"/>
                <a:ext cx="218520" cy="532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4" name="Google Shape;3297;p42"/>
              <p:cNvSpPr/>
              <p:nvPr/>
            </p:nvSpPr>
            <p:spPr>
              <a:xfrm>
                <a:off x="7301160" y="2786760"/>
                <a:ext cx="198720" cy="532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75" name="Google Shape;3298;p42"/>
            <p:cNvSpPr/>
            <p:nvPr/>
          </p:nvSpPr>
          <p:spPr>
            <a:xfrm>
              <a:off x="7215120" y="2811240"/>
              <a:ext cx="360" cy="7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6" name="Google Shape;3299;p42"/>
            <p:cNvSpPr/>
            <p:nvPr/>
          </p:nvSpPr>
          <p:spPr>
            <a:xfrm>
              <a:off x="7600680" y="2814480"/>
              <a:ext cx="360" cy="7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77" name="Google Shape;3300;p42"/>
          <p:cNvGrpSpPr/>
          <p:nvPr/>
        </p:nvGrpSpPr>
        <p:grpSpPr>
          <a:xfrm>
            <a:off x="7763040" y="2759040"/>
            <a:ext cx="389520" cy="173880"/>
            <a:chOff x="7763040" y="2759040"/>
            <a:chExt cx="389520" cy="173880"/>
          </a:xfrm>
        </p:grpSpPr>
        <p:sp>
          <p:nvSpPr>
            <p:cNvPr id="2778" name="Google Shape;3301;p42"/>
            <p:cNvSpPr/>
            <p:nvPr/>
          </p:nvSpPr>
          <p:spPr>
            <a:xfrm>
              <a:off x="7764480" y="2835720"/>
              <a:ext cx="386640" cy="972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9" name="Google Shape;3302;p42"/>
            <p:cNvSpPr/>
            <p:nvPr/>
          </p:nvSpPr>
          <p:spPr>
            <a:xfrm>
              <a:off x="7764480" y="2826000"/>
              <a:ext cx="388080" cy="5976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0" name="Google Shape;3303;p42"/>
            <p:cNvSpPr/>
            <p:nvPr/>
          </p:nvSpPr>
          <p:spPr>
            <a:xfrm>
              <a:off x="7763040" y="2759040"/>
              <a:ext cx="386640" cy="1134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81" name="Google Shape;3304;p42"/>
            <p:cNvGrpSpPr/>
            <p:nvPr/>
          </p:nvGrpSpPr>
          <p:grpSpPr>
            <a:xfrm>
              <a:off x="7840800" y="2788560"/>
              <a:ext cx="218520" cy="53280"/>
              <a:chOff x="7840800" y="2788560"/>
              <a:chExt cx="218520" cy="53280"/>
            </a:xfrm>
          </p:grpSpPr>
          <p:sp>
            <p:nvSpPr>
              <p:cNvPr id="2782" name="Google Shape;3305;p42"/>
              <p:cNvSpPr/>
              <p:nvPr/>
            </p:nvSpPr>
            <p:spPr>
              <a:xfrm>
                <a:off x="7840800" y="2788560"/>
                <a:ext cx="218520" cy="532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3" name="Google Shape;3306;p42"/>
              <p:cNvSpPr/>
              <p:nvPr/>
            </p:nvSpPr>
            <p:spPr>
              <a:xfrm>
                <a:off x="7850520" y="2788560"/>
                <a:ext cx="198720" cy="532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84" name="Google Shape;3307;p42"/>
            <p:cNvSpPr/>
            <p:nvPr/>
          </p:nvSpPr>
          <p:spPr>
            <a:xfrm>
              <a:off x="7764120" y="2812680"/>
              <a:ext cx="360" cy="7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5" name="Google Shape;3308;p42"/>
            <p:cNvSpPr/>
            <p:nvPr/>
          </p:nvSpPr>
          <p:spPr>
            <a:xfrm>
              <a:off x="8150040" y="2815920"/>
              <a:ext cx="36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86" name="Google Shape;3309;p42"/>
          <p:cNvGrpSpPr/>
          <p:nvPr/>
        </p:nvGrpSpPr>
        <p:grpSpPr>
          <a:xfrm>
            <a:off x="7689960" y="2394000"/>
            <a:ext cx="389520" cy="173880"/>
            <a:chOff x="7689960" y="2394000"/>
            <a:chExt cx="389520" cy="173880"/>
          </a:xfrm>
        </p:grpSpPr>
        <p:sp>
          <p:nvSpPr>
            <p:cNvPr id="2787" name="Google Shape;3310;p42"/>
            <p:cNvSpPr/>
            <p:nvPr/>
          </p:nvSpPr>
          <p:spPr>
            <a:xfrm>
              <a:off x="7691400" y="2470680"/>
              <a:ext cx="386640" cy="972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8" name="Google Shape;3311;p42"/>
            <p:cNvSpPr/>
            <p:nvPr/>
          </p:nvSpPr>
          <p:spPr>
            <a:xfrm>
              <a:off x="7691400" y="2460960"/>
              <a:ext cx="388080" cy="5976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9" name="Google Shape;3312;p42"/>
            <p:cNvSpPr/>
            <p:nvPr/>
          </p:nvSpPr>
          <p:spPr>
            <a:xfrm>
              <a:off x="7689960" y="2394000"/>
              <a:ext cx="386640" cy="1134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90" name="Google Shape;3313;p42"/>
            <p:cNvGrpSpPr/>
            <p:nvPr/>
          </p:nvGrpSpPr>
          <p:grpSpPr>
            <a:xfrm>
              <a:off x="7767720" y="2423160"/>
              <a:ext cx="218520" cy="53280"/>
              <a:chOff x="7767720" y="2423160"/>
              <a:chExt cx="218520" cy="53280"/>
            </a:xfrm>
          </p:grpSpPr>
          <p:sp>
            <p:nvSpPr>
              <p:cNvPr id="2791" name="Google Shape;3314;p42"/>
              <p:cNvSpPr/>
              <p:nvPr/>
            </p:nvSpPr>
            <p:spPr>
              <a:xfrm>
                <a:off x="7767720" y="2423160"/>
                <a:ext cx="218520" cy="532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2" name="Google Shape;3315;p42"/>
              <p:cNvSpPr/>
              <p:nvPr/>
            </p:nvSpPr>
            <p:spPr>
              <a:xfrm>
                <a:off x="7777440" y="2423160"/>
                <a:ext cx="198720" cy="532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93" name="Google Shape;3316;p42"/>
            <p:cNvSpPr/>
            <p:nvPr/>
          </p:nvSpPr>
          <p:spPr>
            <a:xfrm>
              <a:off x="7691400" y="2447640"/>
              <a:ext cx="360" cy="7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4" name="Google Shape;3317;p42"/>
            <p:cNvSpPr/>
            <p:nvPr/>
          </p:nvSpPr>
          <p:spPr>
            <a:xfrm>
              <a:off x="8076960" y="2450880"/>
              <a:ext cx="360" cy="74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95" name="Google Shape;3318;p42"/>
          <p:cNvGrpSpPr/>
          <p:nvPr/>
        </p:nvGrpSpPr>
        <p:grpSpPr>
          <a:xfrm>
            <a:off x="7737480" y="3645000"/>
            <a:ext cx="491400" cy="205560"/>
            <a:chOff x="7737480" y="3645000"/>
            <a:chExt cx="491400" cy="205560"/>
          </a:xfrm>
        </p:grpSpPr>
        <p:sp>
          <p:nvSpPr>
            <p:cNvPr id="2796" name="Google Shape;3319;p42"/>
            <p:cNvSpPr/>
            <p:nvPr/>
          </p:nvSpPr>
          <p:spPr>
            <a:xfrm>
              <a:off x="7739640" y="3735720"/>
              <a:ext cx="487440" cy="11484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7" name="Google Shape;3320;p42"/>
            <p:cNvSpPr/>
            <p:nvPr/>
          </p:nvSpPr>
          <p:spPr>
            <a:xfrm>
              <a:off x="7739640" y="3723840"/>
              <a:ext cx="489240" cy="7056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8" name="Google Shape;3321;p42"/>
            <p:cNvSpPr/>
            <p:nvPr/>
          </p:nvSpPr>
          <p:spPr>
            <a:xfrm>
              <a:off x="7737480" y="3645000"/>
              <a:ext cx="487440" cy="13428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99" name="Google Shape;3322;p42"/>
            <p:cNvGrpSpPr/>
            <p:nvPr/>
          </p:nvGrpSpPr>
          <p:grpSpPr>
            <a:xfrm>
              <a:off x="7835400" y="3679560"/>
              <a:ext cx="275400" cy="63000"/>
              <a:chOff x="7835400" y="3679560"/>
              <a:chExt cx="275400" cy="63000"/>
            </a:xfrm>
          </p:grpSpPr>
          <p:sp>
            <p:nvSpPr>
              <p:cNvPr id="2800" name="Google Shape;3323;p42"/>
              <p:cNvSpPr/>
              <p:nvPr/>
            </p:nvSpPr>
            <p:spPr>
              <a:xfrm>
                <a:off x="7835400" y="3679560"/>
                <a:ext cx="275400" cy="6300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1" name="Google Shape;3324;p42"/>
              <p:cNvSpPr/>
              <p:nvPr/>
            </p:nvSpPr>
            <p:spPr>
              <a:xfrm>
                <a:off x="7848000" y="3679560"/>
                <a:ext cx="250560" cy="6300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02" name="Google Shape;3325;p42"/>
            <p:cNvSpPr/>
            <p:nvPr/>
          </p:nvSpPr>
          <p:spPr>
            <a:xfrm>
              <a:off x="7739280" y="3708360"/>
              <a:ext cx="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3" name="Google Shape;3326;p42"/>
            <p:cNvSpPr/>
            <p:nvPr/>
          </p:nvSpPr>
          <p:spPr>
            <a:xfrm>
              <a:off x="8225280" y="3712320"/>
              <a:ext cx="360" cy="84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04" name="Google Shape;3327;p42"/>
          <p:cNvSpPr/>
          <p:nvPr/>
        </p:nvSpPr>
        <p:spPr>
          <a:xfrm>
            <a:off x="6427440" y="3743280"/>
            <a:ext cx="679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05" name="Google Shape;3328;p42"/>
          <p:cNvGrpSpPr/>
          <p:nvPr/>
        </p:nvGrpSpPr>
        <p:grpSpPr>
          <a:xfrm>
            <a:off x="7086600" y="3632040"/>
            <a:ext cx="491400" cy="205560"/>
            <a:chOff x="7086600" y="3632040"/>
            <a:chExt cx="491400" cy="205560"/>
          </a:xfrm>
        </p:grpSpPr>
        <p:sp>
          <p:nvSpPr>
            <p:cNvPr id="2806" name="Google Shape;3329;p42"/>
            <p:cNvSpPr/>
            <p:nvPr/>
          </p:nvSpPr>
          <p:spPr>
            <a:xfrm>
              <a:off x="7088760" y="3722760"/>
              <a:ext cx="487440" cy="11484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7" name="Google Shape;3330;p42"/>
            <p:cNvSpPr/>
            <p:nvPr/>
          </p:nvSpPr>
          <p:spPr>
            <a:xfrm>
              <a:off x="7088760" y="3711240"/>
              <a:ext cx="489240" cy="7056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8" name="Google Shape;3331;p42"/>
            <p:cNvSpPr/>
            <p:nvPr/>
          </p:nvSpPr>
          <p:spPr>
            <a:xfrm>
              <a:off x="7086600" y="3632040"/>
              <a:ext cx="487440" cy="13428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09" name="Google Shape;3332;p42"/>
            <p:cNvGrpSpPr/>
            <p:nvPr/>
          </p:nvGrpSpPr>
          <p:grpSpPr>
            <a:xfrm>
              <a:off x="7184520" y="3666960"/>
              <a:ext cx="275400" cy="63000"/>
              <a:chOff x="7184520" y="3666960"/>
              <a:chExt cx="275400" cy="63000"/>
            </a:xfrm>
          </p:grpSpPr>
          <p:sp>
            <p:nvSpPr>
              <p:cNvPr id="2810" name="Google Shape;3333;p42"/>
              <p:cNvSpPr/>
              <p:nvPr/>
            </p:nvSpPr>
            <p:spPr>
              <a:xfrm>
                <a:off x="7184520" y="3666960"/>
                <a:ext cx="275400" cy="6300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1" name="Google Shape;3334;p42"/>
              <p:cNvSpPr/>
              <p:nvPr/>
            </p:nvSpPr>
            <p:spPr>
              <a:xfrm>
                <a:off x="7197120" y="3666960"/>
                <a:ext cx="250560" cy="6300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12" name="Google Shape;3335;p42"/>
            <p:cNvSpPr/>
            <p:nvPr/>
          </p:nvSpPr>
          <p:spPr>
            <a:xfrm>
              <a:off x="7088400" y="3695760"/>
              <a:ext cx="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3" name="Google Shape;3336;p42"/>
            <p:cNvSpPr/>
            <p:nvPr/>
          </p:nvSpPr>
          <p:spPr>
            <a:xfrm>
              <a:off x="7574400" y="3699360"/>
              <a:ext cx="360" cy="84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14" name="Google Shape;3337;p42"/>
          <p:cNvGrpSpPr/>
          <p:nvPr/>
        </p:nvGrpSpPr>
        <p:grpSpPr>
          <a:xfrm>
            <a:off x="7591320" y="4807080"/>
            <a:ext cx="621720" cy="243720"/>
            <a:chOff x="7591320" y="4807080"/>
            <a:chExt cx="621720" cy="243720"/>
          </a:xfrm>
        </p:grpSpPr>
        <p:sp>
          <p:nvSpPr>
            <p:cNvPr id="2815" name="Google Shape;3338;p42"/>
            <p:cNvSpPr/>
            <p:nvPr/>
          </p:nvSpPr>
          <p:spPr>
            <a:xfrm>
              <a:off x="7593840" y="4914360"/>
              <a:ext cx="616680" cy="13644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6" name="Google Shape;3339;p42"/>
            <p:cNvSpPr/>
            <p:nvPr/>
          </p:nvSpPr>
          <p:spPr>
            <a:xfrm>
              <a:off x="7593840" y="4900680"/>
              <a:ext cx="619200" cy="8388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7" name="Google Shape;3340;p42"/>
            <p:cNvSpPr/>
            <p:nvPr/>
          </p:nvSpPr>
          <p:spPr>
            <a:xfrm>
              <a:off x="7591320" y="4807080"/>
              <a:ext cx="616680" cy="15912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18" name="Google Shape;3341;p42"/>
            <p:cNvGrpSpPr/>
            <p:nvPr/>
          </p:nvGrpSpPr>
          <p:grpSpPr>
            <a:xfrm>
              <a:off x="7715520" y="4848120"/>
              <a:ext cx="348480" cy="74520"/>
              <a:chOff x="7715520" y="4848120"/>
              <a:chExt cx="348480" cy="74520"/>
            </a:xfrm>
          </p:grpSpPr>
          <p:sp>
            <p:nvSpPr>
              <p:cNvPr id="2819" name="Google Shape;3342;p42"/>
              <p:cNvSpPr/>
              <p:nvPr/>
            </p:nvSpPr>
            <p:spPr>
              <a:xfrm>
                <a:off x="7715520" y="4848120"/>
                <a:ext cx="348480" cy="7452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0" name="Google Shape;3343;p42"/>
              <p:cNvSpPr/>
              <p:nvPr/>
            </p:nvSpPr>
            <p:spPr>
              <a:xfrm>
                <a:off x="7731000" y="4848120"/>
                <a:ext cx="316800" cy="7452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21" name="Google Shape;3344;p42"/>
            <p:cNvSpPr/>
            <p:nvPr/>
          </p:nvSpPr>
          <p:spPr>
            <a:xfrm>
              <a:off x="7593840" y="4882320"/>
              <a:ext cx="360" cy="10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2" name="Google Shape;3345;p42"/>
            <p:cNvSpPr/>
            <p:nvPr/>
          </p:nvSpPr>
          <p:spPr>
            <a:xfrm>
              <a:off x="8208360" y="4886640"/>
              <a:ext cx="360" cy="107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23" name="Google Shape;3346;p42"/>
          <p:cNvGrpSpPr/>
          <p:nvPr/>
        </p:nvGrpSpPr>
        <p:grpSpPr>
          <a:xfrm>
            <a:off x="6966000" y="4508640"/>
            <a:ext cx="621720" cy="243720"/>
            <a:chOff x="6966000" y="4508640"/>
            <a:chExt cx="621720" cy="243720"/>
          </a:xfrm>
        </p:grpSpPr>
        <p:sp>
          <p:nvSpPr>
            <p:cNvPr id="2824" name="Google Shape;3347;p42"/>
            <p:cNvSpPr/>
            <p:nvPr/>
          </p:nvSpPr>
          <p:spPr>
            <a:xfrm>
              <a:off x="6968520" y="4615920"/>
              <a:ext cx="616680" cy="13644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5" name="Google Shape;3348;p42"/>
            <p:cNvSpPr/>
            <p:nvPr/>
          </p:nvSpPr>
          <p:spPr>
            <a:xfrm>
              <a:off x="6968520" y="4602240"/>
              <a:ext cx="619200" cy="8388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6" name="Google Shape;3349;p42"/>
            <p:cNvSpPr/>
            <p:nvPr/>
          </p:nvSpPr>
          <p:spPr>
            <a:xfrm>
              <a:off x="6966000" y="4508640"/>
              <a:ext cx="616680" cy="15912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27" name="Google Shape;3350;p42"/>
            <p:cNvGrpSpPr/>
            <p:nvPr/>
          </p:nvGrpSpPr>
          <p:grpSpPr>
            <a:xfrm>
              <a:off x="7089840" y="4549680"/>
              <a:ext cx="348480" cy="74520"/>
              <a:chOff x="7089840" y="4549680"/>
              <a:chExt cx="348480" cy="74520"/>
            </a:xfrm>
          </p:grpSpPr>
          <p:sp>
            <p:nvSpPr>
              <p:cNvPr id="2828" name="Google Shape;3351;p42"/>
              <p:cNvSpPr/>
              <p:nvPr/>
            </p:nvSpPr>
            <p:spPr>
              <a:xfrm>
                <a:off x="7089840" y="4549680"/>
                <a:ext cx="348480" cy="7452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9" name="Google Shape;3352;p42"/>
              <p:cNvSpPr/>
              <p:nvPr/>
            </p:nvSpPr>
            <p:spPr>
              <a:xfrm>
                <a:off x="7105680" y="4549680"/>
                <a:ext cx="316800" cy="7452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30" name="Google Shape;3353;p42"/>
            <p:cNvSpPr/>
            <p:nvPr/>
          </p:nvSpPr>
          <p:spPr>
            <a:xfrm>
              <a:off x="6968160" y="4583880"/>
              <a:ext cx="360" cy="10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1" name="Google Shape;3354;p42"/>
            <p:cNvSpPr/>
            <p:nvPr/>
          </p:nvSpPr>
          <p:spPr>
            <a:xfrm>
              <a:off x="7583040" y="4588200"/>
              <a:ext cx="360" cy="107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32" name="Google Shape;3355;p42"/>
          <p:cNvGrpSpPr/>
          <p:nvPr/>
        </p:nvGrpSpPr>
        <p:grpSpPr>
          <a:xfrm>
            <a:off x="6242040" y="4851360"/>
            <a:ext cx="621720" cy="243720"/>
            <a:chOff x="6242040" y="4851360"/>
            <a:chExt cx="621720" cy="243720"/>
          </a:xfrm>
        </p:grpSpPr>
        <p:sp>
          <p:nvSpPr>
            <p:cNvPr id="2833" name="Google Shape;3356;p42"/>
            <p:cNvSpPr/>
            <p:nvPr/>
          </p:nvSpPr>
          <p:spPr>
            <a:xfrm>
              <a:off x="6244560" y="4958640"/>
              <a:ext cx="616680" cy="13644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4" name="Google Shape;3357;p42"/>
            <p:cNvSpPr/>
            <p:nvPr/>
          </p:nvSpPr>
          <p:spPr>
            <a:xfrm>
              <a:off x="6244560" y="4944960"/>
              <a:ext cx="619200" cy="8388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5" name="Google Shape;3358;p42"/>
            <p:cNvSpPr/>
            <p:nvPr/>
          </p:nvSpPr>
          <p:spPr>
            <a:xfrm>
              <a:off x="6242040" y="4851360"/>
              <a:ext cx="616680" cy="15912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36" name="Google Shape;3359;p42"/>
            <p:cNvGrpSpPr/>
            <p:nvPr/>
          </p:nvGrpSpPr>
          <p:grpSpPr>
            <a:xfrm>
              <a:off x="6365880" y="4892400"/>
              <a:ext cx="348480" cy="74520"/>
              <a:chOff x="6365880" y="4892400"/>
              <a:chExt cx="348480" cy="74520"/>
            </a:xfrm>
          </p:grpSpPr>
          <p:sp>
            <p:nvSpPr>
              <p:cNvPr id="2837" name="Google Shape;3360;p42"/>
              <p:cNvSpPr/>
              <p:nvPr/>
            </p:nvSpPr>
            <p:spPr>
              <a:xfrm>
                <a:off x="6365880" y="4892400"/>
                <a:ext cx="348480" cy="7452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8" name="Google Shape;3361;p42"/>
              <p:cNvSpPr/>
              <p:nvPr/>
            </p:nvSpPr>
            <p:spPr>
              <a:xfrm>
                <a:off x="6381720" y="4892400"/>
                <a:ext cx="316800" cy="7452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39" name="Google Shape;3362;p42"/>
            <p:cNvSpPr/>
            <p:nvPr/>
          </p:nvSpPr>
          <p:spPr>
            <a:xfrm>
              <a:off x="6244560" y="4926600"/>
              <a:ext cx="360" cy="10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0" name="Google Shape;3363;p42"/>
            <p:cNvSpPr/>
            <p:nvPr/>
          </p:nvSpPr>
          <p:spPr>
            <a:xfrm>
              <a:off x="6859080" y="4931280"/>
              <a:ext cx="360" cy="10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41" name="Google Shape;3364;p42"/>
          <p:cNvGrpSpPr/>
          <p:nvPr/>
        </p:nvGrpSpPr>
        <p:grpSpPr>
          <a:xfrm>
            <a:off x="6051600" y="3645000"/>
            <a:ext cx="389520" cy="170640"/>
            <a:chOff x="6051600" y="3645000"/>
            <a:chExt cx="389520" cy="170640"/>
          </a:xfrm>
        </p:grpSpPr>
        <p:sp>
          <p:nvSpPr>
            <p:cNvPr id="2842" name="Google Shape;3365;p42"/>
            <p:cNvSpPr/>
            <p:nvPr/>
          </p:nvSpPr>
          <p:spPr>
            <a:xfrm>
              <a:off x="6053040" y="3720240"/>
              <a:ext cx="386640" cy="954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3" name="Google Shape;3366;p42"/>
            <p:cNvSpPr/>
            <p:nvPr/>
          </p:nvSpPr>
          <p:spPr>
            <a:xfrm>
              <a:off x="6053040" y="3710520"/>
              <a:ext cx="388080" cy="58680"/>
            </a:xfrm>
            <a:prstGeom prst="rect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4" name="Google Shape;3367;p42"/>
            <p:cNvSpPr/>
            <p:nvPr/>
          </p:nvSpPr>
          <p:spPr>
            <a:xfrm>
              <a:off x="6051600" y="3645000"/>
              <a:ext cx="386640" cy="111600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100000">
                  <a:srgbClr val="eaeaea"/>
                </a:gs>
              </a:gsLst>
              <a:lin ang="0"/>
            </a:gra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45" name="Google Shape;3368;p42"/>
            <p:cNvGrpSpPr/>
            <p:nvPr/>
          </p:nvGrpSpPr>
          <p:grpSpPr>
            <a:xfrm>
              <a:off x="6129360" y="3673800"/>
              <a:ext cx="218520" cy="52200"/>
              <a:chOff x="6129360" y="3673800"/>
              <a:chExt cx="218520" cy="52200"/>
            </a:xfrm>
          </p:grpSpPr>
          <p:sp>
            <p:nvSpPr>
              <p:cNvPr id="2846" name="Google Shape;3369;p42"/>
              <p:cNvSpPr/>
              <p:nvPr/>
            </p:nvSpPr>
            <p:spPr>
              <a:xfrm>
                <a:off x="6129360" y="3673800"/>
                <a:ext cx="218520" cy="5220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7" name="Google Shape;3370;p42"/>
              <p:cNvSpPr/>
              <p:nvPr/>
            </p:nvSpPr>
            <p:spPr>
              <a:xfrm>
                <a:off x="6139080" y="3673800"/>
                <a:ext cx="198720" cy="5220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12700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48" name="Google Shape;3371;p42"/>
            <p:cNvSpPr/>
            <p:nvPr/>
          </p:nvSpPr>
          <p:spPr>
            <a:xfrm>
              <a:off x="6053040" y="369756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9" name="Google Shape;3372;p42"/>
            <p:cNvSpPr/>
            <p:nvPr/>
          </p:nvSpPr>
          <p:spPr>
            <a:xfrm>
              <a:off x="6438600" y="3700800"/>
              <a:ext cx="360" cy="78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50" name="Google Shape;3373;p42"/>
          <p:cNvGrpSpPr/>
          <p:nvPr/>
        </p:nvGrpSpPr>
        <p:grpSpPr>
          <a:xfrm>
            <a:off x="7161120" y="5005440"/>
            <a:ext cx="445680" cy="421560"/>
            <a:chOff x="7161120" y="5005440"/>
            <a:chExt cx="445680" cy="421560"/>
          </a:xfrm>
        </p:grpSpPr>
        <p:grpSp>
          <p:nvGrpSpPr>
            <p:cNvPr id="2851" name="Google Shape;3374;p42"/>
            <p:cNvGrpSpPr/>
            <p:nvPr/>
          </p:nvGrpSpPr>
          <p:grpSpPr>
            <a:xfrm>
              <a:off x="7231320" y="5005440"/>
              <a:ext cx="375480" cy="109440"/>
              <a:chOff x="7231320" y="5005440"/>
              <a:chExt cx="375480" cy="109440"/>
            </a:xfrm>
          </p:grpSpPr>
          <p:sp>
            <p:nvSpPr>
              <p:cNvPr id="2852" name="Google Shape;3375;p42"/>
              <p:cNvSpPr/>
              <p:nvPr/>
            </p:nvSpPr>
            <p:spPr>
              <a:xfrm>
                <a:off x="7332120" y="5025240"/>
                <a:ext cx="66240" cy="60480"/>
              </a:xfrm>
              <a:custGeom>
                <a:avLst/>
                <a:gdLst/>
                <a:ahLst/>
                <a:rect l="l" t="t" r="r" b="b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3" name="Google Shape;3376;p42"/>
              <p:cNvSpPr/>
              <p:nvPr/>
            </p:nvSpPr>
            <p:spPr>
              <a:xfrm>
                <a:off x="7446960" y="5024160"/>
                <a:ext cx="45000" cy="46080"/>
              </a:xfrm>
              <a:custGeom>
                <a:avLst/>
                <a:gdLst/>
                <a:ahLst/>
                <a:rect l="l" t="t" r="r" b="b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4" name="Google Shape;3377;p42"/>
              <p:cNvSpPr/>
              <p:nvPr/>
            </p:nvSpPr>
            <p:spPr>
              <a:xfrm>
                <a:off x="7288560" y="5013000"/>
                <a:ext cx="110160" cy="97200"/>
              </a:xfrm>
              <a:custGeom>
                <a:avLst/>
                <a:gdLst/>
                <a:ahLst/>
                <a:rect l="l" t="t" r="r" b="b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5" name="Google Shape;3378;p42"/>
              <p:cNvSpPr/>
              <p:nvPr/>
            </p:nvSpPr>
            <p:spPr>
              <a:xfrm>
                <a:off x="7445160" y="5009760"/>
                <a:ext cx="95400" cy="64800"/>
              </a:xfrm>
              <a:custGeom>
                <a:avLst/>
                <a:gdLst/>
                <a:ahLst/>
                <a:rect l="l" t="t" r="r" b="b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6" name="Google Shape;3379;p42"/>
              <p:cNvSpPr/>
              <p:nvPr/>
            </p:nvSpPr>
            <p:spPr>
              <a:xfrm>
                <a:off x="7247880" y="5041080"/>
                <a:ext cx="38160" cy="60480"/>
              </a:xfrm>
              <a:custGeom>
                <a:avLst/>
                <a:gdLst/>
                <a:ahLst/>
                <a:rect l="l" t="t" r="r" b="b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7" name="Google Shape;3380;p42"/>
              <p:cNvSpPr/>
              <p:nvPr/>
            </p:nvSpPr>
            <p:spPr>
              <a:xfrm>
                <a:off x="7522920" y="5005440"/>
                <a:ext cx="83880" cy="80280"/>
              </a:xfrm>
              <a:custGeom>
                <a:avLst/>
                <a:gdLst/>
                <a:ahLst/>
                <a:rect l="l" t="t" r="r" b="b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8" name="Google Shape;3381;p42"/>
              <p:cNvSpPr/>
              <p:nvPr/>
            </p:nvSpPr>
            <p:spPr>
              <a:xfrm>
                <a:off x="7313760" y="5028840"/>
                <a:ext cx="66240" cy="60480"/>
              </a:xfrm>
              <a:custGeom>
                <a:avLst/>
                <a:gdLst/>
                <a:ahLst/>
                <a:rect l="l" t="t" r="r" b="b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9" name="Google Shape;3382;p42"/>
              <p:cNvSpPr/>
              <p:nvPr/>
            </p:nvSpPr>
            <p:spPr>
              <a:xfrm>
                <a:off x="7428600" y="5028840"/>
                <a:ext cx="45000" cy="46080"/>
              </a:xfrm>
              <a:custGeom>
                <a:avLst/>
                <a:gdLst/>
                <a:ahLst/>
                <a:rect l="l" t="t" r="r" b="b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0" name="Google Shape;3383;p42"/>
              <p:cNvSpPr/>
              <p:nvPr/>
            </p:nvSpPr>
            <p:spPr>
              <a:xfrm>
                <a:off x="7270200" y="5017680"/>
                <a:ext cx="108000" cy="97200"/>
              </a:xfrm>
              <a:custGeom>
                <a:avLst/>
                <a:gdLst/>
                <a:ahLst/>
                <a:rect l="l" t="t" r="r" b="b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1" name="Google Shape;3384;p42"/>
              <p:cNvSpPr/>
              <p:nvPr/>
            </p:nvSpPr>
            <p:spPr>
              <a:xfrm>
                <a:off x="7424640" y="5014440"/>
                <a:ext cx="95400" cy="64800"/>
              </a:xfrm>
              <a:custGeom>
                <a:avLst/>
                <a:gdLst/>
                <a:ahLst/>
                <a:rect l="l" t="t" r="r" b="b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2" name="Google Shape;3385;p42"/>
              <p:cNvSpPr/>
              <p:nvPr/>
            </p:nvSpPr>
            <p:spPr>
              <a:xfrm>
                <a:off x="7231320" y="5050800"/>
                <a:ext cx="38160" cy="59400"/>
              </a:xfrm>
              <a:custGeom>
                <a:avLst/>
                <a:gdLst/>
                <a:ahLst/>
                <a:rect l="l" t="t" r="r" b="b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3" name="Google Shape;3386;p42"/>
              <p:cNvSpPr/>
              <p:nvPr/>
            </p:nvSpPr>
            <p:spPr>
              <a:xfrm>
                <a:off x="7504200" y="5009760"/>
                <a:ext cx="83880" cy="80280"/>
              </a:xfrm>
              <a:custGeom>
                <a:avLst/>
                <a:gdLst/>
                <a:ahLst/>
                <a:rect l="l" t="t" r="r" b="b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864" name="Google Shape;3387;p42" descr="access_point_stylized_gray_small"/>
            <p:cNvPicPr/>
            <p:nvPr/>
          </p:nvPicPr>
          <p:blipFill>
            <a:blip r:embed="rId4"/>
            <a:stretch/>
          </p:blipFill>
          <p:spPr>
            <a:xfrm>
              <a:off x="7161120" y="5040000"/>
              <a:ext cx="417240" cy="387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65" name="Google Shape;3388;p42"/>
          <p:cNvGrpSpPr/>
          <p:nvPr/>
        </p:nvGrpSpPr>
        <p:grpSpPr>
          <a:xfrm>
            <a:off x="5638680" y="3510000"/>
            <a:ext cx="397800" cy="357840"/>
            <a:chOff x="5638680" y="3510000"/>
            <a:chExt cx="397800" cy="357840"/>
          </a:xfrm>
        </p:grpSpPr>
        <p:grpSp>
          <p:nvGrpSpPr>
            <p:cNvPr id="2866" name="Google Shape;3389;p42"/>
            <p:cNvGrpSpPr/>
            <p:nvPr/>
          </p:nvGrpSpPr>
          <p:grpSpPr>
            <a:xfrm>
              <a:off x="5701320" y="3510000"/>
              <a:ext cx="335160" cy="92880"/>
              <a:chOff x="5701320" y="3510000"/>
              <a:chExt cx="335160" cy="92880"/>
            </a:xfrm>
          </p:grpSpPr>
          <p:sp>
            <p:nvSpPr>
              <p:cNvPr id="2867" name="Google Shape;3390;p42"/>
              <p:cNvSpPr/>
              <p:nvPr/>
            </p:nvSpPr>
            <p:spPr>
              <a:xfrm>
                <a:off x="5791680" y="3526920"/>
                <a:ext cx="59040" cy="51120"/>
              </a:xfrm>
              <a:custGeom>
                <a:avLst/>
                <a:gdLst/>
                <a:ahLst/>
                <a:rect l="l" t="t" r="r" b="b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8" name="Google Shape;3391;p42"/>
              <p:cNvSpPr/>
              <p:nvPr/>
            </p:nvSpPr>
            <p:spPr>
              <a:xfrm>
                <a:off x="5893920" y="3525840"/>
                <a:ext cx="39960" cy="38880"/>
              </a:xfrm>
              <a:custGeom>
                <a:avLst/>
                <a:gdLst/>
                <a:ahLst/>
                <a:rect l="l" t="t" r="r" b="b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9" name="Google Shape;3392;p42"/>
              <p:cNvSpPr/>
              <p:nvPr/>
            </p:nvSpPr>
            <p:spPr>
              <a:xfrm>
                <a:off x="5752440" y="3516480"/>
                <a:ext cx="98280" cy="82440"/>
              </a:xfrm>
              <a:custGeom>
                <a:avLst/>
                <a:gdLst/>
                <a:ahLst/>
                <a:rect l="l" t="t" r="r" b="b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0" name="Google Shape;3393;p42"/>
              <p:cNvSpPr/>
              <p:nvPr/>
            </p:nvSpPr>
            <p:spPr>
              <a:xfrm>
                <a:off x="5892120" y="3513600"/>
                <a:ext cx="85320" cy="55080"/>
              </a:xfrm>
              <a:custGeom>
                <a:avLst/>
                <a:gdLst/>
                <a:ahLst/>
                <a:rect l="l" t="t" r="r" b="b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1" name="Google Shape;3394;p42"/>
              <p:cNvSpPr/>
              <p:nvPr/>
            </p:nvSpPr>
            <p:spPr>
              <a:xfrm>
                <a:off x="5716080" y="3540240"/>
                <a:ext cx="33840" cy="51120"/>
              </a:xfrm>
              <a:custGeom>
                <a:avLst/>
                <a:gdLst/>
                <a:ahLst/>
                <a:rect l="l" t="t" r="r" b="b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2" name="Google Shape;3395;p42"/>
              <p:cNvSpPr/>
              <p:nvPr/>
            </p:nvSpPr>
            <p:spPr>
              <a:xfrm>
                <a:off x="5961600" y="3510000"/>
                <a:ext cx="74880" cy="68040"/>
              </a:xfrm>
              <a:custGeom>
                <a:avLst/>
                <a:gdLst/>
                <a:ahLst/>
                <a:rect l="l" t="t" r="r" b="b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3" name="Google Shape;3396;p42"/>
              <p:cNvSpPr/>
              <p:nvPr/>
            </p:nvSpPr>
            <p:spPr>
              <a:xfrm>
                <a:off x="5775120" y="3529800"/>
                <a:ext cx="59040" cy="51120"/>
              </a:xfrm>
              <a:custGeom>
                <a:avLst/>
                <a:gdLst/>
                <a:ahLst/>
                <a:rect l="l" t="t" r="r" b="b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4" name="Google Shape;3397;p42"/>
              <p:cNvSpPr/>
              <p:nvPr/>
            </p:nvSpPr>
            <p:spPr>
              <a:xfrm>
                <a:off x="5877360" y="3529800"/>
                <a:ext cx="39960" cy="38880"/>
              </a:xfrm>
              <a:custGeom>
                <a:avLst/>
                <a:gdLst/>
                <a:ahLst/>
                <a:rect l="l" t="t" r="r" b="b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5" name="Google Shape;3398;p42"/>
              <p:cNvSpPr/>
              <p:nvPr/>
            </p:nvSpPr>
            <p:spPr>
              <a:xfrm>
                <a:off x="5735880" y="3520440"/>
                <a:ext cx="96480" cy="82440"/>
              </a:xfrm>
              <a:custGeom>
                <a:avLst/>
                <a:gdLst/>
                <a:ahLst/>
                <a:rect l="l" t="t" r="r" b="b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6" name="Google Shape;3399;p42"/>
              <p:cNvSpPr/>
              <p:nvPr/>
            </p:nvSpPr>
            <p:spPr>
              <a:xfrm>
                <a:off x="5874120" y="3517560"/>
                <a:ext cx="85320" cy="55080"/>
              </a:xfrm>
              <a:custGeom>
                <a:avLst/>
                <a:gdLst/>
                <a:ahLst/>
                <a:rect l="l" t="t" r="r" b="b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7" name="Google Shape;3400;p42"/>
              <p:cNvSpPr/>
              <p:nvPr/>
            </p:nvSpPr>
            <p:spPr>
              <a:xfrm>
                <a:off x="5701320" y="3548520"/>
                <a:ext cx="33840" cy="50400"/>
              </a:xfrm>
              <a:custGeom>
                <a:avLst/>
                <a:gdLst/>
                <a:ahLst/>
                <a:rect l="l" t="t" r="r" b="b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8" name="Google Shape;3401;p42"/>
              <p:cNvSpPr/>
              <p:nvPr/>
            </p:nvSpPr>
            <p:spPr>
              <a:xfrm>
                <a:off x="5945400" y="3513600"/>
                <a:ext cx="74880" cy="68040"/>
              </a:xfrm>
              <a:custGeom>
                <a:avLst/>
                <a:gdLst/>
                <a:ahLst/>
                <a:rect l="l" t="t" r="r" b="b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879" name="Google Shape;3402;p42" descr="access_point_stylized_gray_small"/>
            <p:cNvPicPr/>
            <p:nvPr/>
          </p:nvPicPr>
          <p:blipFill>
            <a:blip r:embed="rId5"/>
            <a:stretch/>
          </p:blipFill>
          <p:spPr>
            <a:xfrm>
              <a:off x="5638680" y="3539160"/>
              <a:ext cx="372600" cy="328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80" name="Google Shape;3403;p42"/>
          <p:cNvSpPr/>
          <p:nvPr/>
        </p:nvSpPr>
        <p:spPr>
          <a:xfrm>
            <a:off x="7949880" y="5481360"/>
            <a:ext cx="856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81" name="Google Shape;3404;p42"/>
          <p:cNvGrpSpPr/>
          <p:nvPr/>
        </p:nvGrpSpPr>
        <p:grpSpPr>
          <a:xfrm>
            <a:off x="5254560" y="2038320"/>
            <a:ext cx="504360" cy="407160"/>
            <a:chOff x="5254560" y="2038320"/>
            <a:chExt cx="504360" cy="407160"/>
          </a:xfrm>
        </p:grpSpPr>
        <p:pic>
          <p:nvPicPr>
            <p:cNvPr id="2882" name="Google Shape;3405;p42" descr="laptop_keyboard"/>
            <p:cNvPicPr/>
            <p:nvPr/>
          </p:nvPicPr>
          <p:blipFill>
            <a:blip r:embed="rId6"/>
            <a:stretch/>
          </p:blipFill>
          <p:spPr>
            <a:xfrm flipH="1" rot="109200">
              <a:off x="5274360" y="2284200"/>
              <a:ext cx="416160" cy="154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83" name="Google Shape;3406;p42"/>
            <p:cNvSpPr/>
            <p:nvPr/>
          </p:nvSpPr>
          <p:spPr>
            <a:xfrm>
              <a:off x="5411880" y="2133720"/>
              <a:ext cx="334800" cy="2019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84" name="Google Shape;3407;p42" descr="screen"/>
            <p:cNvPicPr/>
            <p:nvPr/>
          </p:nvPicPr>
          <p:blipFill>
            <a:blip r:embed="rId7"/>
            <a:stretch/>
          </p:blipFill>
          <p:spPr>
            <a:xfrm>
              <a:off x="5428440" y="2138760"/>
              <a:ext cx="304560" cy="183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85" name="Google Shape;3408;p42"/>
            <p:cNvSpPr/>
            <p:nvPr/>
          </p:nvSpPr>
          <p:spPr>
            <a:xfrm>
              <a:off x="5472720" y="2127600"/>
              <a:ext cx="284040" cy="37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6" name="Google Shape;3409;p42"/>
            <p:cNvSpPr/>
            <p:nvPr/>
          </p:nvSpPr>
          <p:spPr>
            <a:xfrm>
              <a:off x="5409000" y="2127240"/>
              <a:ext cx="78120" cy="1566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7" name="Google Shape;3410;p42"/>
            <p:cNvSpPr/>
            <p:nvPr/>
          </p:nvSpPr>
          <p:spPr>
            <a:xfrm>
              <a:off x="5670360" y="2155320"/>
              <a:ext cx="84240" cy="18072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8" name="Google Shape;3411;p42"/>
            <p:cNvSpPr/>
            <p:nvPr/>
          </p:nvSpPr>
          <p:spPr>
            <a:xfrm>
              <a:off x="5407920" y="2276640"/>
              <a:ext cx="311400" cy="6048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9" name="Google Shape;3412;p42"/>
            <p:cNvSpPr/>
            <p:nvPr/>
          </p:nvSpPr>
          <p:spPr>
            <a:xfrm>
              <a:off x="5679720" y="2157120"/>
              <a:ext cx="79200" cy="1814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0" name="Google Shape;3413;p42"/>
            <p:cNvSpPr/>
            <p:nvPr/>
          </p:nvSpPr>
          <p:spPr>
            <a:xfrm>
              <a:off x="5408280" y="2284560"/>
              <a:ext cx="276840" cy="5976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dddddd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1" name="Google Shape;3414;p42"/>
            <p:cNvSpPr/>
            <p:nvPr/>
          </p:nvSpPr>
          <p:spPr>
            <a:xfrm>
              <a:off x="5403600" y="2349360"/>
              <a:ext cx="93600" cy="35280"/>
            </a:xfrm>
            <a:custGeom>
              <a:avLst/>
              <a:gdLst/>
              <a:ahLst/>
              <a:rect l="l" t="t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2" name="Google Shape;3415;p42"/>
            <p:cNvSpPr/>
            <p:nvPr/>
          </p:nvSpPr>
          <p:spPr>
            <a:xfrm>
              <a:off x="5405760" y="2350080"/>
              <a:ext cx="90360" cy="33480"/>
            </a:xfrm>
            <a:custGeom>
              <a:avLst/>
              <a:gdLst/>
              <a:ahLst/>
              <a:rect l="l" t="t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3" name="Google Shape;3416;p42"/>
            <p:cNvSpPr/>
            <p:nvPr/>
          </p:nvSpPr>
          <p:spPr>
            <a:xfrm>
              <a:off x="5412240" y="2363400"/>
              <a:ext cx="31680" cy="10440"/>
            </a:xfrm>
            <a:custGeom>
              <a:avLst/>
              <a:gdLst/>
              <a:ahLst/>
              <a:rect l="l" t="t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4" name="Google Shape;3417;p42"/>
            <p:cNvSpPr/>
            <p:nvPr/>
          </p:nvSpPr>
          <p:spPr>
            <a:xfrm>
              <a:off x="5411160" y="2368440"/>
              <a:ext cx="23760" cy="612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5" name="Google Shape;3418;p42"/>
            <p:cNvSpPr/>
            <p:nvPr/>
          </p:nvSpPr>
          <p:spPr>
            <a:xfrm>
              <a:off x="5438880" y="2370240"/>
              <a:ext cx="31680" cy="10440"/>
            </a:xfrm>
            <a:custGeom>
              <a:avLst/>
              <a:gdLst/>
              <a:ahLst/>
              <a:rect l="l" t="t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6" name="Google Shape;3419;p42"/>
            <p:cNvSpPr/>
            <p:nvPr/>
          </p:nvSpPr>
          <p:spPr>
            <a:xfrm>
              <a:off x="5437800" y="2375640"/>
              <a:ext cx="23760" cy="64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7" name="Google Shape;3420;p42"/>
            <p:cNvSpPr/>
            <p:nvPr/>
          </p:nvSpPr>
          <p:spPr>
            <a:xfrm>
              <a:off x="5564880" y="2354760"/>
              <a:ext cx="113400" cy="781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8" name="Google Shape;3421;p42"/>
            <p:cNvSpPr/>
            <p:nvPr/>
          </p:nvSpPr>
          <p:spPr>
            <a:xfrm>
              <a:off x="5273640" y="2360880"/>
              <a:ext cx="291240" cy="7128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9" name="Google Shape;3422;p42"/>
            <p:cNvSpPr/>
            <p:nvPr/>
          </p:nvSpPr>
          <p:spPr>
            <a:xfrm>
              <a:off x="5274000" y="2347920"/>
              <a:ext cx="2520" cy="136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0" name="Google Shape;3423;p42"/>
            <p:cNvSpPr/>
            <p:nvPr/>
          </p:nvSpPr>
          <p:spPr>
            <a:xfrm>
              <a:off x="5274360" y="2288520"/>
              <a:ext cx="134640" cy="5940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1" name="Google Shape;3424;p42"/>
            <p:cNvSpPr/>
            <p:nvPr/>
          </p:nvSpPr>
          <p:spPr>
            <a:xfrm>
              <a:off x="5283360" y="2350800"/>
              <a:ext cx="276120" cy="684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2" name="Google Shape;3425;p42"/>
            <p:cNvSpPr/>
            <p:nvPr/>
          </p:nvSpPr>
          <p:spPr>
            <a:xfrm flipH="1" rot="10800000">
              <a:off x="5559480" y="2346120"/>
              <a:ext cx="111960" cy="709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3" name="Google Shape;3426;p42"/>
            <p:cNvSpPr/>
            <p:nvPr/>
          </p:nvSpPr>
          <p:spPr>
            <a:xfrm>
              <a:off x="5427720" y="2137680"/>
              <a:ext cx="306360" cy="185040"/>
            </a:xfrm>
            <a:custGeom>
              <a:avLst/>
              <a:gdLst/>
              <a:ahLst/>
              <a:rect l="l" t="t" r="r" b="b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5400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04" name="Google Shape;3427;p42" descr="grayed_radiation"/>
            <p:cNvPicPr/>
            <p:nvPr/>
          </p:nvPicPr>
          <p:blipFill>
            <a:blip r:embed="rId8"/>
            <a:stretch/>
          </p:blipFill>
          <p:spPr>
            <a:xfrm>
              <a:off x="5254560" y="2038320"/>
              <a:ext cx="493200" cy="223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905" name="Google Shape;3428;p42"/>
          <p:cNvGrpSpPr/>
          <p:nvPr/>
        </p:nvGrpSpPr>
        <p:grpSpPr>
          <a:xfrm>
            <a:off x="5537160" y="3054240"/>
            <a:ext cx="504360" cy="407160"/>
            <a:chOff x="5537160" y="3054240"/>
            <a:chExt cx="504360" cy="407160"/>
          </a:xfrm>
        </p:grpSpPr>
        <p:pic>
          <p:nvPicPr>
            <p:cNvPr id="2906" name="Google Shape;3429;p42" descr="laptop_keyboard"/>
            <p:cNvPicPr/>
            <p:nvPr/>
          </p:nvPicPr>
          <p:blipFill>
            <a:blip r:embed="rId9"/>
            <a:stretch/>
          </p:blipFill>
          <p:spPr>
            <a:xfrm flipH="1" rot="109200">
              <a:off x="5556960" y="3300120"/>
              <a:ext cx="416160" cy="154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07" name="Google Shape;3430;p42"/>
            <p:cNvSpPr/>
            <p:nvPr/>
          </p:nvSpPr>
          <p:spPr>
            <a:xfrm>
              <a:off x="5694480" y="3149640"/>
              <a:ext cx="334800" cy="2019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08" name="Google Shape;3431;p42" descr="screen"/>
            <p:cNvPicPr/>
            <p:nvPr/>
          </p:nvPicPr>
          <p:blipFill>
            <a:blip r:embed="rId10"/>
            <a:stretch/>
          </p:blipFill>
          <p:spPr>
            <a:xfrm>
              <a:off x="5711040" y="3154680"/>
              <a:ext cx="304560" cy="183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09" name="Google Shape;3432;p42"/>
            <p:cNvSpPr/>
            <p:nvPr/>
          </p:nvSpPr>
          <p:spPr>
            <a:xfrm>
              <a:off x="5755320" y="3143880"/>
              <a:ext cx="284040" cy="37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0" name="Google Shape;3433;p42"/>
            <p:cNvSpPr/>
            <p:nvPr/>
          </p:nvSpPr>
          <p:spPr>
            <a:xfrm>
              <a:off x="5691600" y="3143160"/>
              <a:ext cx="78120" cy="1566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1" name="Google Shape;3434;p42"/>
            <p:cNvSpPr/>
            <p:nvPr/>
          </p:nvSpPr>
          <p:spPr>
            <a:xfrm>
              <a:off x="5952960" y="3171240"/>
              <a:ext cx="84240" cy="18072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2" name="Google Shape;3435;p42"/>
            <p:cNvSpPr/>
            <p:nvPr/>
          </p:nvSpPr>
          <p:spPr>
            <a:xfrm>
              <a:off x="5690520" y="3292560"/>
              <a:ext cx="311400" cy="6048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3" name="Google Shape;3436;p42"/>
            <p:cNvSpPr/>
            <p:nvPr/>
          </p:nvSpPr>
          <p:spPr>
            <a:xfrm>
              <a:off x="5962320" y="3173040"/>
              <a:ext cx="79200" cy="1814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4" name="Google Shape;3437;p42"/>
            <p:cNvSpPr/>
            <p:nvPr/>
          </p:nvSpPr>
          <p:spPr>
            <a:xfrm>
              <a:off x="5690880" y="3300480"/>
              <a:ext cx="276840" cy="5976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dddddd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5" name="Google Shape;3438;p42"/>
            <p:cNvSpPr/>
            <p:nvPr/>
          </p:nvSpPr>
          <p:spPr>
            <a:xfrm>
              <a:off x="5686200" y="3365280"/>
              <a:ext cx="93600" cy="35280"/>
            </a:xfrm>
            <a:custGeom>
              <a:avLst/>
              <a:gdLst/>
              <a:ahLst/>
              <a:rect l="l" t="t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6" name="Google Shape;3439;p42"/>
            <p:cNvSpPr/>
            <p:nvPr/>
          </p:nvSpPr>
          <p:spPr>
            <a:xfrm>
              <a:off x="5688360" y="3366000"/>
              <a:ext cx="90360" cy="33480"/>
            </a:xfrm>
            <a:custGeom>
              <a:avLst/>
              <a:gdLst/>
              <a:ahLst/>
              <a:rect l="l" t="t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7" name="Google Shape;3440;p42"/>
            <p:cNvSpPr/>
            <p:nvPr/>
          </p:nvSpPr>
          <p:spPr>
            <a:xfrm>
              <a:off x="5694840" y="3379320"/>
              <a:ext cx="31680" cy="10440"/>
            </a:xfrm>
            <a:custGeom>
              <a:avLst/>
              <a:gdLst/>
              <a:ahLst/>
              <a:rect l="l" t="t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8" name="Google Shape;3441;p42"/>
            <p:cNvSpPr/>
            <p:nvPr/>
          </p:nvSpPr>
          <p:spPr>
            <a:xfrm>
              <a:off x="5693760" y="3384360"/>
              <a:ext cx="23760" cy="612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9" name="Google Shape;3442;p42"/>
            <p:cNvSpPr/>
            <p:nvPr/>
          </p:nvSpPr>
          <p:spPr>
            <a:xfrm>
              <a:off x="5721480" y="3386520"/>
              <a:ext cx="31680" cy="10440"/>
            </a:xfrm>
            <a:custGeom>
              <a:avLst/>
              <a:gdLst/>
              <a:ahLst/>
              <a:rect l="l" t="t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0" name="Google Shape;3443;p42"/>
            <p:cNvSpPr/>
            <p:nvPr/>
          </p:nvSpPr>
          <p:spPr>
            <a:xfrm>
              <a:off x="5720400" y="3391560"/>
              <a:ext cx="23760" cy="64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1" name="Google Shape;3444;p42"/>
            <p:cNvSpPr/>
            <p:nvPr/>
          </p:nvSpPr>
          <p:spPr>
            <a:xfrm>
              <a:off x="5847480" y="3370680"/>
              <a:ext cx="113400" cy="781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2" name="Google Shape;3445;p42"/>
            <p:cNvSpPr/>
            <p:nvPr/>
          </p:nvSpPr>
          <p:spPr>
            <a:xfrm>
              <a:off x="5556240" y="3377160"/>
              <a:ext cx="291240" cy="7128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3" name="Google Shape;3446;p42"/>
            <p:cNvSpPr/>
            <p:nvPr/>
          </p:nvSpPr>
          <p:spPr>
            <a:xfrm>
              <a:off x="5556600" y="3363840"/>
              <a:ext cx="2520" cy="136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4" name="Google Shape;3447;p42"/>
            <p:cNvSpPr/>
            <p:nvPr/>
          </p:nvSpPr>
          <p:spPr>
            <a:xfrm>
              <a:off x="5556960" y="3304440"/>
              <a:ext cx="134640" cy="5940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5" name="Google Shape;3448;p42"/>
            <p:cNvSpPr/>
            <p:nvPr/>
          </p:nvSpPr>
          <p:spPr>
            <a:xfrm>
              <a:off x="5565960" y="3366720"/>
              <a:ext cx="276120" cy="684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6" name="Google Shape;3449;p42"/>
            <p:cNvSpPr/>
            <p:nvPr/>
          </p:nvSpPr>
          <p:spPr>
            <a:xfrm flipH="1" rot="10800000">
              <a:off x="5842080" y="3362400"/>
              <a:ext cx="111960" cy="709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7" name="Google Shape;3450;p42"/>
            <p:cNvSpPr/>
            <p:nvPr/>
          </p:nvSpPr>
          <p:spPr>
            <a:xfrm>
              <a:off x="5710320" y="3153600"/>
              <a:ext cx="306360" cy="185040"/>
            </a:xfrm>
            <a:custGeom>
              <a:avLst/>
              <a:gdLst/>
              <a:ahLst/>
              <a:rect l="l" t="t" r="r" b="b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5400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28" name="Google Shape;3451;p42" descr="grayed_radiation"/>
            <p:cNvPicPr/>
            <p:nvPr/>
          </p:nvPicPr>
          <p:blipFill>
            <a:blip r:embed="rId11"/>
            <a:stretch/>
          </p:blipFill>
          <p:spPr>
            <a:xfrm>
              <a:off x="5537160" y="3054240"/>
              <a:ext cx="493200" cy="223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929" name="Google Shape;3452;p42"/>
          <p:cNvGrpSpPr/>
          <p:nvPr/>
        </p:nvGrpSpPr>
        <p:grpSpPr>
          <a:xfrm>
            <a:off x="6959520" y="5495760"/>
            <a:ext cx="504360" cy="407160"/>
            <a:chOff x="6959520" y="5495760"/>
            <a:chExt cx="504360" cy="407160"/>
          </a:xfrm>
        </p:grpSpPr>
        <p:pic>
          <p:nvPicPr>
            <p:cNvPr id="2930" name="Google Shape;3453;p42" descr="laptop_keyboard"/>
            <p:cNvPicPr/>
            <p:nvPr/>
          </p:nvPicPr>
          <p:blipFill>
            <a:blip r:embed="rId12"/>
            <a:stretch/>
          </p:blipFill>
          <p:spPr>
            <a:xfrm flipH="1" rot="109200">
              <a:off x="6979320" y="5741640"/>
              <a:ext cx="416160" cy="154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31" name="Google Shape;3454;p42"/>
            <p:cNvSpPr/>
            <p:nvPr/>
          </p:nvSpPr>
          <p:spPr>
            <a:xfrm>
              <a:off x="7116840" y="5591160"/>
              <a:ext cx="334800" cy="2019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32" name="Google Shape;3455;p42" descr="screen"/>
            <p:cNvPicPr/>
            <p:nvPr/>
          </p:nvPicPr>
          <p:blipFill>
            <a:blip r:embed="rId13"/>
            <a:stretch/>
          </p:blipFill>
          <p:spPr>
            <a:xfrm>
              <a:off x="7133400" y="5596560"/>
              <a:ext cx="304560" cy="183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33" name="Google Shape;3456;p42"/>
            <p:cNvSpPr/>
            <p:nvPr/>
          </p:nvSpPr>
          <p:spPr>
            <a:xfrm>
              <a:off x="7178040" y="5585400"/>
              <a:ext cx="284040" cy="37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4" name="Google Shape;3457;p42"/>
            <p:cNvSpPr/>
            <p:nvPr/>
          </p:nvSpPr>
          <p:spPr>
            <a:xfrm>
              <a:off x="7113960" y="5585040"/>
              <a:ext cx="78120" cy="1566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5" name="Google Shape;3458;p42"/>
            <p:cNvSpPr/>
            <p:nvPr/>
          </p:nvSpPr>
          <p:spPr>
            <a:xfrm>
              <a:off x="7375320" y="5613120"/>
              <a:ext cx="84240" cy="18072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6" name="Google Shape;3459;p42"/>
            <p:cNvSpPr/>
            <p:nvPr/>
          </p:nvSpPr>
          <p:spPr>
            <a:xfrm>
              <a:off x="7112880" y="5734080"/>
              <a:ext cx="311400" cy="6048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7" name="Google Shape;3460;p42"/>
            <p:cNvSpPr/>
            <p:nvPr/>
          </p:nvSpPr>
          <p:spPr>
            <a:xfrm>
              <a:off x="7384680" y="5614560"/>
              <a:ext cx="79200" cy="1814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8" name="Google Shape;3461;p42"/>
            <p:cNvSpPr/>
            <p:nvPr/>
          </p:nvSpPr>
          <p:spPr>
            <a:xfrm>
              <a:off x="7113240" y="5742360"/>
              <a:ext cx="276840" cy="5976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dddddd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9" name="Google Shape;3462;p42"/>
            <p:cNvSpPr/>
            <p:nvPr/>
          </p:nvSpPr>
          <p:spPr>
            <a:xfrm>
              <a:off x="7108920" y="5806800"/>
              <a:ext cx="93600" cy="35280"/>
            </a:xfrm>
            <a:custGeom>
              <a:avLst/>
              <a:gdLst/>
              <a:ahLst/>
              <a:rect l="l" t="t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0" name="Google Shape;3463;p42"/>
            <p:cNvSpPr/>
            <p:nvPr/>
          </p:nvSpPr>
          <p:spPr>
            <a:xfrm>
              <a:off x="7110720" y="5807520"/>
              <a:ext cx="90360" cy="33480"/>
            </a:xfrm>
            <a:custGeom>
              <a:avLst/>
              <a:gdLst/>
              <a:ahLst/>
              <a:rect l="l" t="t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1" name="Google Shape;3464;p42"/>
            <p:cNvSpPr/>
            <p:nvPr/>
          </p:nvSpPr>
          <p:spPr>
            <a:xfrm>
              <a:off x="7117200" y="5820840"/>
              <a:ext cx="31680" cy="10440"/>
            </a:xfrm>
            <a:custGeom>
              <a:avLst/>
              <a:gdLst/>
              <a:ahLst/>
              <a:rect l="l" t="t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2" name="Google Shape;3465;p42"/>
            <p:cNvSpPr/>
            <p:nvPr/>
          </p:nvSpPr>
          <p:spPr>
            <a:xfrm>
              <a:off x="7116120" y="5825880"/>
              <a:ext cx="23760" cy="612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3" name="Google Shape;3466;p42"/>
            <p:cNvSpPr/>
            <p:nvPr/>
          </p:nvSpPr>
          <p:spPr>
            <a:xfrm>
              <a:off x="7143840" y="5828040"/>
              <a:ext cx="31680" cy="10440"/>
            </a:xfrm>
            <a:custGeom>
              <a:avLst/>
              <a:gdLst/>
              <a:ahLst/>
              <a:rect l="l" t="t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4" name="Google Shape;3467;p42"/>
            <p:cNvSpPr/>
            <p:nvPr/>
          </p:nvSpPr>
          <p:spPr>
            <a:xfrm>
              <a:off x="7142760" y="5833440"/>
              <a:ext cx="23760" cy="64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5" name="Google Shape;3468;p42"/>
            <p:cNvSpPr/>
            <p:nvPr/>
          </p:nvSpPr>
          <p:spPr>
            <a:xfrm>
              <a:off x="7269840" y="5812200"/>
              <a:ext cx="113400" cy="781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6" name="Google Shape;3469;p42"/>
            <p:cNvSpPr/>
            <p:nvPr/>
          </p:nvSpPr>
          <p:spPr>
            <a:xfrm>
              <a:off x="6978600" y="5818680"/>
              <a:ext cx="291240" cy="7128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7" name="Google Shape;3470;p42"/>
            <p:cNvSpPr/>
            <p:nvPr/>
          </p:nvSpPr>
          <p:spPr>
            <a:xfrm>
              <a:off x="6978960" y="5805360"/>
              <a:ext cx="2520" cy="136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8" name="Google Shape;3471;p42"/>
            <p:cNvSpPr/>
            <p:nvPr/>
          </p:nvSpPr>
          <p:spPr>
            <a:xfrm>
              <a:off x="6979320" y="5745960"/>
              <a:ext cx="134640" cy="5940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9" name="Google Shape;3472;p42"/>
            <p:cNvSpPr/>
            <p:nvPr/>
          </p:nvSpPr>
          <p:spPr>
            <a:xfrm>
              <a:off x="6988320" y="5808240"/>
              <a:ext cx="276120" cy="684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0" name="Google Shape;3473;p42"/>
            <p:cNvSpPr/>
            <p:nvPr/>
          </p:nvSpPr>
          <p:spPr>
            <a:xfrm flipH="1" rot="10800000">
              <a:off x="7264440" y="5803920"/>
              <a:ext cx="111960" cy="709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1" name="Google Shape;3474;p42"/>
            <p:cNvSpPr/>
            <p:nvPr/>
          </p:nvSpPr>
          <p:spPr>
            <a:xfrm>
              <a:off x="7132680" y="5595120"/>
              <a:ext cx="306360" cy="185040"/>
            </a:xfrm>
            <a:custGeom>
              <a:avLst/>
              <a:gdLst/>
              <a:ahLst/>
              <a:rect l="l" t="t" r="r" b="b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5400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52" name="Google Shape;3475;p42" descr="grayed_radiation"/>
            <p:cNvPicPr/>
            <p:nvPr/>
          </p:nvPicPr>
          <p:blipFill>
            <a:blip r:embed="rId14"/>
            <a:stretch/>
          </p:blipFill>
          <p:spPr>
            <a:xfrm>
              <a:off x="6959520" y="5495760"/>
              <a:ext cx="493200" cy="223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953" name="Google Shape;3476;p42"/>
          <p:cNvGrpSpPr/>
          <p:nvPr/>
        </p:nvGrpSpPr>
        <p:grpSpPr>
          <a:xfrm>
            <a:off x="7378560" y="5524560"/>
            <a:ext cx="504360" cy="406800"/>
            <a:chOff x="7378560" y="5524560"/>
            <a:chExt cx="504360" cy="406800"/>
          </a:xfrm>
        </p:grpSpPr>
        <p:pic>
          <p:nvPicPr>
            <p:cNvPr id="2954" name="Google Shape;3477;p42" descr="laptop_keyboard"/>
            <p:cNvPicPr/>
            <p:nvPr/>
          </p:nvPicPr>
          <p:blipFill>
            <a:blip r:embed="rId15"/>
            <a:stretch/>
          </p:blipFill>
          <p:spPr>
            <a:xfrm flipH="1" rot="109200">
              <a:off x="7398360" y="5770080"/>
              <a:ext cx="416160" cy="154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5" name="Google Shape;3478;p42"/>
            <p:cNvSpPr/>
            <p:nvPr/>
          </p:nvSpPr>
          <p:spPr>
            <a:xfrm>
              <a:off x="7535880" y="5619960"/>
              <a:ext cx="334800" cy="201960"/>
            </a:xfrm>
            <a:custGeom>
              <a:avLst/>
              <a:gdLst/>
              <a:ahLst/>
              <a:rect l="l" t="t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56" name="Google Shape;3479;p42" descr="screen"/>
            <p:cNvPicPr/>
            <p:nvPr/>
          </p:nvPicPr>
          <p:blipFill>
            <a:blip r:embed="rId16"/>
            <a:stretch/>
          </p:blipFill>
          <p:spPr>
            <a:xfrm>
              <a:off x="7552440" y="5625000"/>
              <a:ext cx="304560" cy="183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57" name="Google Shape;3480;p42"/>
            <p:cNvSpPr/>
            <p:nvPr/>
          </p:nvSpPr>
          <p:spPr>
            <a:xfrm>
              <a:off x="7597080" y="5613840"/>
              <a:ext cx="284040" cy="37080"/>
            </a:xfrm>
            <a:custGeom>
              <a:avLst/>
              <a:gdLst/>
              <a:ahLst/>
              <a:rect l="l" t="t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eaeaea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8" name="Google Shape;3481;p42"/>
            <p:cNvSpPr/>
            <p:nvPr/>
          </p:nvSpPr>
          <p:spPr>
            <a:xfrm>
              <a:off x="7533000" y="5613480"/>
              <a:ext cx="78120" cy="156600"/>
            </a:xfrm>
            <a:custGeom>
              <a:avLst/>
              <a:gdLst/>
              <a:ahLst/>
              <a:rect l="l" t="t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9" name="Google Shape;3482;p42"/>
            <p:cNvSpPr/>
            <p:nvPr/>
          </p:nvSpPr>
          <p:spPr>
            <a:xfrm>
              <a:off x="7794360" y="5641560"/>
              <a:ext cx="84240" cy="180720"/>
            </a:xfrm>
            <a:custGeom>
              <a:avLst/>
              <a:gdLst/>
              <a:ahLst/>
              <a:rect l="l" t="t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0" name="Google Shape;3483;p42"/>
            <p:cNvSpPr/>
            <p:nvPr/>
          </p:nvSpPr>
          <p:spPr>
            <a:xfrm>
              <a:off x="7531920" y="5762520"/>
              <a:ext cx="311400" cy="60480"/>
            </a:xfrm>
            <a:custGeom>
              <a:avLst/>
              <a:gdLst/>
              <a:ahLst/>
              <a:rect l="l" t="t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1" name="Google Shape;3484;p42"/>
            <p:cNvSpPr/>
            <p:nvPr/>
          </p:nvSpPr>
          <p:spPr>
            <a:xfrm>
              <a:off x="7803720" y="5643360"/>
              <a:ext cx="79200" cy="181440"/>
            </a:xfrm>
            <a:custGeom>
              <a:avLst/>
              <a:gdLst/>
              <a:ahLst/>
              <a:rect l="l" t="t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2" name="Google Shape;3485;p42"/>
            <p:cNvSpPr/>
            <p:nvPr/>
          </p:nvSpPr>
          <p:spPr>
            <a:xfrm>
              <a:off x="7532640" y="5770800"/>
              <a:ext cx="276840" cy="59760"/>
            </a:xfrm>
            <a:custGeom>
              <a:avLst/>
              <a:gdLst/>
              <a:ahLst/>
              <a:rect l="l" t="t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dddddd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3" name="Google Shape;3486;p42"/>
            <p:cNvSpPr/>
            <p:nvPr/>
          </p:nvSpPr>
          <p:spPr>
            <a:xfrm>
              <a:off x="7527960" y="5835600"/>
              <a:ext cx="93600" cy="35280"/>
            </a:xfrm>
            <a:custGeom>
              <a:avLst/>
              <a:gdLst/>
              <a:ahLst/>
              <a:rect l="l" t="t" r="r" b="b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4" name="Google Shape;3487;p42"/>
            <p:cNvSpPr/>
            <p:nvPr/>
          </p:nvSpPr>
          <p:spPr>
            <a:xfrm>
              <a:off x="7529760" y="5835960"/>
              <a:ext cx="90360" cy="33480"/>
            </a:xfrm>
            <a:custGeom>
              <a:avLst/>
              <a:gdLst/>
              <a:ahLst/>
              <a:rect l="l" t="t" r="r" b="b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0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5" name="Google Shape;3488;p42"/>
            <p:cNvSpPr/>
            <p:nvPr/>
          </p:nvSpPr>
          <p:spPr>
            <a:xfrm>
              <a:off x="7536240" y="5849640"/>
              <a:ext cx="31680" cy="10440"/>
            </a:xfrm>
            <a:custGeom>
              <a:avLst/>
              <a:gdLst/>
              <a:ahLst/>
              <a:rect l="l" t="t" r="r" b="b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6" name="Google Shape;3489;p42"/>
            <p:cNvSpPr/>
            <p:nvPr/>
          </p:nvSpPr>
          <p:spPr>
            <a:xfrm>
              <a:off x="7535160" y="5854680"/>
              <a:ext cx="23760" cy="612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7" name="Google Shape;3490;p42"/>
            <p:cNvSpPr/>
            <p:nvPr/>
          </p:nvSpPr>
          <p:spPr>
            <a:xfrm>
              <a:off x="7562880" y="5856480"/>
              <a:ext cx="31680" cy="10440"/>
            </a:xfrm>
            <a:custGeom>
              <a:avLst/>
              <a:gdLst/>
              <a:ahLst/>
              <a:rect l="l" t="t" r="r" b="b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8" name="Google Shape;3491;p42"/>
            <p:cNvSpPr/>
            <p:nvPr/>
          </p:nvSpPr>
          <p:spPr>
            <a:xfrm>
              <a:off x="7561800" y="5861880"/>
              <a:ext cx="23760" cy="6480"/>
            </a:xfrm>
            <a:custGeom>
              <a:avLst/>
              <a:gdLst/>
              <a:ahLst/>
              <a:rect l="l" t="t" r="r" b="b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9" name="Google Shape;3492;p42"/>
            <p:cNvSpPr/>
            <p:nvPr/>
          </p:nvSpPr>
          <p:spPr>
            <a:xfrm>
              <a:off x="7688880" y="5840640"/>
              <a:ext cx="113400" cy="78120"/>
            </a:xfrm>
            <a:custGeom>
              <a:avLst/>
              <a:gdLst/>
              <a:ahLst/>
              <a:rect l="l" t="t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0" name="Google Shape;3493;p42"/>
            <p:cNvSpPr/>
            <p:nvPr/>
          </p:nvSpPr>
          <p:spPr>
            <a:xfrm>
              <a:off x="7398000" y="5847120"/>
              <a:ext cx="291240" cy="7128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1" name="Google Shape;3494;p42"/>
            <p:cNvSpPr/>
            <p:nvPr/>
          </p:nvSpPr>
          <p:spPr>
            <a:xfrm>
              <a:off x="7398000" y="5833800"/>
              <a:ext cx="2520" cy="13680"/>
            </a:xfrm>
            <a:custGeom>
              <a:avLst/>
              <a:gdLst/>
              <a:ahLst/>
              <a:rect l="l" t="t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2" name="Google Shape;3495;p42"/>
            <p:cNvSpPr/>
            <p:nvPr/>
          </p:nvSpPr>
          <p:spPr>
            <a:xfrm>
              <a:off x="7398360" y="5774760"/>
              <a:ext cx="134640" cy="59400"/>
            </a:xfrm>
            <a:custGeom>
              <a:avLst/>
              <a:gdLst/>
              <a:ahLst/>
              <a:rect l="l" t="t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3" name="Google Shape;3496;p42"/>
            <p:cNvSpPr/>
            <p:nvPr/>
          </p:nvSpPr>
          <p:spPr>
            <a:xfrm>
              <a:off x="7407360" y="5837040"/>
              <a:ext cx="276120" cy="6840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4" name="Google Shape;3497;p42"/>
            <p:cNvSpPr/>
            <p:nvPr/>
          </p:nvSpPr>
          <p:spPr>
            <a:xfrm flipH="1" rot="10800000">
              <a:off x="7683480" y="5832360"/>
              <a:ext cx="111960" cy="70920"/>
            </a:xfrm>
            <a:custGeom>
              <a:avLst/>
              <a:gdLst/>
              <a:ahLst/>
              <a:rect l="l" t="t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5" name="Google Shape;3498;p42"/>
            <p:cNvSpPr/>
            <p:nvPr/>
          </p:nvSpPr>
          <p:spPr>
            <a:xfrm>
              <a:off x="7551720" y="5623560"/>
              <a:ext cx="306360" cy="185040"/>
            </a:xfrm>
            <a:custGeom>
              <a:avLst/>
              <a:gdLst/>
              <a:ahLst/>
              <a:rect l="l" t="t" r="r" b="b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>
                    <a:alpha val="80000"/>
                  </a:srgbClr>
                </a:gs>
                <a:gs pos="100000">
                  <a:srgbClr val="666666">
                    <a:alpha val="80000"/>
                  </a:srgbClr>
                </a:gs>
              </a:gsLst>
              <a:lin ang="5400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76" name="Google Shape;3499;p42" descr="grayed_radiation"/>
            <p:cNvPicPr/>
            <p:nvPr/>
          </p:nvPicPr>
          <p:blipFill>
            <a:blip r:embed="rId17"/>
            <a:stretch/>
          </p:blipFill>
          <p:spPr>
            <a:xfrm>
              <a:off x="7378560" y="5524560"/>
              <a:ext cx="493200" cy="223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977" name="Google Shape;3500;p42"/>
          <p:cNvGrpSpPr/>
          <p:nvPr/>
        </p:nvGrpSpPr>
        <p:grpSpPr>
          <a:xfrm>
            <a:off x="5349960" y="1590840"/>
            <a:ext cx="616680" cy="386280"/>
            <a:chOff x="5349960" y="1590840"/>
            <a:chExt cx="616680" cy="386280"/>
          </a:xfrm>
        </p:grpSpPr>
        <p:grpSp>
          <p:nvGrpSpPr>
            <p:cNvPr id="2978" name="Google Shape;3501;p42"/>
            <p:cNvGrpSpPr/>
            <p:nvPr/>
          </p:nvGrpSpPr>
          <p:grpSpPr>
            <a:xfrm>
              <a:off x="5611680" y="1677960"/>
              <a:ext cx="161280" cy="299160"/>
              <a:chOff x="5611680" y="1677960"/>
              <a:chExt cx="161280" cy="299160"/>
            </a:xfrm>
          </p:grpSpPr>
          <p:pic>
            <p:nvPicPr>
              <p:cNvPr id="2979" name="Google Shape;3502;p42" descr="iphone_stylized_small"/>
              <p:cNvPicPr/>
              <p:nvPr/>
            </p:nvPicPr>
            <p:blipFill>
              <a:blip r:embed="rId18"/>
              <a:stretch/>
            </p:blipFill>
            <p:spPr>
              <a:xfrm>
                <a:off x="5611680" y="1677960"/>
                <a:ext cx="161280" cy="2991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980" name="Google Shape;3503;p42"/>
              <p:cNvSpPr/>
              <p:nvPr/>
            </p:nvSpPr>
            <p:spPr>
              <a:xfrm>
                <a:off x="5631480" y="1684080"/>
                <a:ext cx="138960" cy="288000"/>
              </a:xfrm>
              <a:custGeom>
                <a:avLst/>
                <a:gdLst/>
                <a:ahLst/>
                <a:rect l="l" t="t" r="r" b="b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>
                      <a:alpha val="82352"/>
                    </a:srgbClr>
                  </a:gs>
                  <a:gs pos="100000">
                    <a:srgbClr val="666666">
                      <a:alpha val="82352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981" name="Google Shape;3504;p42"/>
              <p:cNvGrpSpPr/>
              <p:nvPr/>
            </p:nvGrpSpPr>
            <p:grpSpPr>
              <a:xfrm>
                <a:off x="5638680" y="1736640"/>
                <a:ext cx="122400" cy="183240"/>
                <a:chOff x="5638680" y="1736640"/>
                <a:chExt cx="122400" cy="183240"/>
              </a:xfrm>
            </p:grpSpPr>
            <p:sp>
              <p:nvSpPr>
                <p:cNvPr id="2982" name="Google Shape;3505;p42"/>
                <p:cNvSpPr/>
                <p:nvPr/>
              </p:nvSpPr>
              <p:spPr>
                <a:xfrm>
                  <a:off x="5645880" y="1891800"/>
                  <a:ext cx="26640" cy="28080"/>
                </a:xfrm>
                <a:custGeom>
                  <a:avLst/>
                  <a:gdLst/>
                  <a:ahLst/>
                  <a:rect l="l" t="t" r="r" b="b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3" name="Google Shape;3506;p42"/>
                <p:cNvSpPr/>
                <p:nvPr/>
              </p:nvSpPr>
              <p:spPr>
                <a:xfrm>
                  <a:off x="5676480" y="1888920"/>
                  <a:ext cx="27720" cy="27720"/>
                </a:xfrm>
                <a:custGeom>
                  <a:avLst/>
                  <a:gdLst/>
                  <a:ahLst/>
                  <a:rect l="l" t="t" r="r" b="b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4" name="Google Shape;3507;p42"/>
                <p:cNvSpPr/>
                <p:nvPr/>
              </p:nvSpPr>
              <p:spPr>
                <a:xfrm>
                  <a:off x="5706000" y="1887480"/>
                  <a:ext cx="24840" cy="25560"/>
                </a:xfrm>
                <a:custGeom>
                  <a:avLst/>
                  <a:gdLst/>
                  <a:ahLst/>
                  <a:rect l="l" t="t" r="r" b="b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5" name="Google Shape;3508;p42"/>
                <p:cNvSpPr/>
                <p:nvPr/>
              </p:nvSpPr>
              <p:spPr>
                <a:xfrm>
                  <a:off x="5734440" y="1884960"/>
                  <a:ext cx="26640" cy="25920"/>
                </a:xfrm>
                <a:custGeom>
                  <a:avLst/>
                  <a:gdLst/>
                  <a:ahLst/>
                  <a:rect l="l" t="t" r="r" b="b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6" name="Google Shape;3509;p42"/>
                <p:cNvSpPr/>
                <p:nvPr/>
              </p:nvSpPr>
              <p:spPr>
                <a:xfrm>
                  <a:off x="5643360" y="1736640"/>
                  <a:ext cx="21600" cy="11880"/>
                </a:xfrm>
                <a:prstGeom prst="rect">
                  <a:avLst/>
                </a:prstGeom>
                <a:solidFill>
                  <a:schemeClr val="lt2"/>
                </a:solidFill>
                <a:ln w="9525">
                  <a:solidFill>
                    <a:srgbClr val="80808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7" name="Google Shape;3510;p42"/>
                <p:cNvSpPr/>
                <p:nvPr/>
              </p:nvSpPr>
              <p:spPr>
                <a:xfrm>
                  <a:off x="5638680" y="1752480"/>
                  <a:ext cx="37080" cy="15120"/>
                </a:xfrm>
                <a:prstGeom prst="rect">
                  <a:avLst/>
                </a:prstGeom>
                <a:solidFill>
                  <a:schemeClr val="lt2"/>
                </a:solidFill>
                <a:ln w="9525">
                  <a:solidFill>
                    <a:srgbClr val="80808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8" name="Google Shape;3511;p42"/>
                <p:cNvSpPr/>
                <p:nvPr/>
              </p:nvSpPr>
              <p:spPr>
                <a:xfrm>
                  <a:off x="5644440" y="1770480"/>
                  <a:ext cx="106920" cy="64080"/>
                </a:xfrm>
                <a:custGeom>
                  <a:avLst/>
                  <a:gdLst/>
                  <a:ahLst/>
                  <a:rect l="l" t="t" r="r" b="b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pic>
          <p:nvPicPr>
            <p:cNvPr id="2989" name="Google Shape;3512;p42" descr="grayed_radiation"/>
            <p:cNvPicPr/>
            <p:nvPr/>
          </p:nvPicPr>
          <p:blipFill>
            <a:blip r:embed="rId19"/>
            <a:stretch/>
          </p:blipFill>
          <p:spPr>
            <a:xfrm>
              <a:off x="5349960" y="1590840"/>
              <a:ext cx="616680" cy="224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990" name="Google Shape;3513;p42" descr="car_grayed"/>
          <p:cNvPicPr/>
          <p:nvPr/>
        </p:nvPicPr>
        <p:blipFill>
          <a:blip r:embed="rId20"/>
          <a:stretch/>
        </p:blipFill>
        <p:spPr>
          <a:xfrm>
            <a:off x="6446880" y="1670040"/>
            <a:ext cx="753480" cy="192960"/>
          </a:xfrm>
          <a:prstGeom prst="rect">
            <a:avLst/>
          </a:prstGeom>
          <a:ln w="0">
            <a:noFill/>
          </a:ln>
        </p:spPr>
      </p:pic>
      <p:grpSp>
        <p:nvGrpSpPr>
          <p:cNvPr id="2991" name="Google Shape;3514;p42"/>
          <p:cNvGrpSpPr/>
          <p:nvPr/>
        </p:nvGrpSpPr>
        <p:grpSpPr>
          <a:xfrm>
            <a:off x="5663160" y="4538520"/>
            <a:ext cx="462960" cy="397800"/>
            <a:chOff x="5663160" y="4538520"/>
            <a:chExt cx="462960" cy="397800"/>
          </a:xfrm>
        </p:grpSpPr>
        <p:pic>
          <p:nvPicPr>
            <p:cNvPr id="2992" name="Google Shape;3515;p42" descr="desktop_computer_stylized_small"/>
            <p:cNvPicPr/>
            <p:nvPr/>
          </p:nvPicPr>
          <p:blipFill>
            <a:blip r:embed="rId21"/>
            <a:stretch/>
          </p:blipFill>
          <p:spPr>
            <a:xfrm flipH="1">
              <a:off x="5663160" y="4538520"/>
              <a:ext cx="462960" cy="397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93" name="Google Shape;3516;p42"/>
            <p:cNvSpPr/>
            <p:nvPr/>
          </p:nvSpPr>
          <p:spPr>
            <a:xfrm>
              <a:off x="5855040" y="4574160"/>
              <a:ext cx="236160" cy="185400"/>
            </a:xfrm>
            <a:custGeom>
              <a:avLst/>
              <a:gdLst/>
              <a:ahLst/>
              <a:rect l="l" t="t" r="r" b="b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8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94" name="Google Shape;3517;p42"/>
          <p:cNvGrpSpPr/>
          <p:nvPr/>
        </p:nvGrpSpPr>
        <p:grpSpPr>
          <a:xfrm>
            <a:off x="5501160" y="4938840"/>
            <a:ext cx="462960" cy="397800"/>
            <a:chOff x="5501160" y="4938840"/>
            <a:chExt cx="462960" cy="397800"/>
          </a:xfrm>
        </p:grpSpPr>
        <p:pic>
          <p:nvPicPr>
            <p:cNvPr id="2995" name="Google Shape;3518;p42" descr="desktop_computer_stylized_small"/>
            <p:cNvPicPr/>
            <p:nvPr/>
          </p:nvPicPr>
          <p:blipFill>
            <a:blip r:embed="rId22"/>
            <a:stretch/>
          </p:blipFill>
          <p:spPr>
            <a:xfrm flipH="1">
              <a:off x="5501160" y="4938840"/>
              <a:ext cx="462960" cy="397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96" name="Google Shape;3519;p42"/>
            <p:cNvSpPr/>
            <p:nvPr/>
          </p:nvSpPr>
          <p:spPr>
            <a:xfrm>
              <a:off x="5693040" y="4974480"/>
              <a:ext cx="236160" cy="185400"/>
            </a:xfrm>
            <a:custGeom>
              <a:avLst/>
              <a:gdLst/>
              <a:ahLst/>
              <a:rect l="l" t="t" r="r" b="b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8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97" name="Google Shape;3520;p42"/>
          <p:cNvGrpSpPr/>
          <p:nvPr/>
        </p:nvGrpSpPr>
        <p:grpSpPr>
          <a:xfrm>
            <a:off x="5958360" y="5186520"/>
            <a:ext cx="462960" cy="397800"/>
            <a:chOff x="5958360" y="5186520"/>
            <a:chExt cx="462960" cy="397800"/>
          </a:xfrm>
        </p:grpSpPr>
        <p:pic>
          <p:nvPicPr>
            <p:cNvPr id="2998" name="Google Shape;3521;p42" descr="desktop_computer_stylized_small"/>
            <p:cNvPicPr/>
            <p:nvPr/>
          </p:nvPicPr>
          <p:blipFill>
            <a:blip r:embed="rId23"/>
            <a:stretch/>
          </p:blipFill>
          <p:spPr>
            <a:xfrm flipH="1">
              <a:off x="5958360" y="5186520"/>
              <a:ext cx="462960" cy="397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99" name="Google Shape;3522;p42"/>
            <p:cNvSpPr/>
            <p:nvPr/>
          </p:nvSpPr>
          <p:spPr>
            <a:xfrm>
              <a:off x="6150240" y="5222160"/>
              <a:ext cx="236160" cy="185400"/>
            </a:xfrm>
            <a:custGeom>
              <a:avLst/>
              <a:gdLst/>
              <a:ahLst/>
              <a:rect l="l" t="t" r="r" b="b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8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00" name="Google Shape;3523;p42"/>
          <p:cNvGrpSpPr/>
          <p:nvPr/>
        </p:nvGrpSpPr>
        <p:grpSpPr>
          <a:xfrm>
            <a:off x="6396480" y="5224320"/>
            <a:ext cx="462960" cy="397800"/>
            <a:chOff x="6396480" y="5224320"/>
            <a:chExt cx="462960" cy="397800"/>
          </a:xfrm>
        </p:grpSpPr>
        <p:pic>
          <p:nvPicPr>
            <p:cNvPr id="3001" name="Google Shape;3524;p42" descr="desktop_computer_stylized_small"/>
            <p:cNvPicPr/>
            <p:nvPr/>
          </p:nvPicPr>
          <p:blipFill>
            <a:blip r:embed="rId24"/>
            <a:stretch/>
          </p:blipFill>
          <p:spPr>
            <a:xfrm flipH="1">
              <a:off x="6396480" y="5224320"/>
              <a:ext cx="462960" cy="397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02" name="Google Shape;3525;p42"/>
            <p:cNvSpPr/>
            <p:nvPr/>
          </p:nvSpPr>
          <p:spPr>
            <a:xfrm>
              <a:off x="6588720" y="5259960"/>
              <a:ext cx="236160" cy="185400"/>
            </a:xfrm>
            <a:custGeom>
              <a:avLst/>
              <a:gdLst/>
              <a:ahLst/>
              <a:rect l="l" t="t" r="r" b="b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8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03" name="Google Shape;3526;p42"/>
          <p:cNvGrpSpPr/>
          <p:nvPr/>
        </p:nvGrpSpPr>
        <p:grpSpPr>
          <a:xfrm>
            <a:off x="8186760" y="5014800"/>
            <a:ext cx="248400" cy="555120"/>
            <a:chOff x="8186760" y="5014800"/>
            <a:chExt cx="248400" cy="555120"/>
          </a:xfrm>
        </p:grpSpPr>
        <p:sp>
          <p:nvSpPr>
            <p:cNvPr id="3004" name="Google Shape;3527;p42"/>
            <p:cNvSpPr/>
            <p:nvPr/>
          </p:nvSpPr>
          <p:spPr>
            <a:xfrm>
              <a:off x="8384040" y="5015880"/>
              <a:ext cx="48960" cy="52920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5" name="Google Shape;3528;p42"/>
            <p:cNvSpPr/>
            <p:nvPr/>
          </p:nvSpPr>
          <p:spPr>
            <a:xfrm>
              <a:off x="8197560" y="5014800"/>
              <a:ext cx="183240" cy="529560"/>
            </a:xfrm>
            <a:prstGeom prst="rect">
              <a:avLst/>
            </a:prstGeom>
            <a:gradFill rotWithShape="0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6" name="Google Shape;3529;p42"/>
            <p:cNvSpPr/>
            <p:nvPr/>
          </p:nvSpPr>
          <p:spPr>
            <a:xfrm>
              <a:off x="8393400" y="5047560"/>
              <a:ext cx="28800" cy="48996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7" name="Google Shape;3530;p42"/>
            <p:cNvSpPr/>
            <p:nvPr/>
          </p:nvSpPr>
          <p:spPr>
            <a:xfrm>
              <a:off x="8386920" y="5295960"/>
              <a:ext cx="45360" cy="42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8" name="Google Shape;3531;p42"/>
            <p:cNvSpPr/>
            <p:nvPr/>
          </p:nvSpPr>
          <p:spPr>
            <a:xfrm>
              <a:off x="8199360" y="5076720"/>
              <a:ext cx="104400" cy="900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09" name="Google Shape;3532;p42"/>
            <p:cNvGrpSpPr/>
            <p:nvPr/>
          </p:nvGrpSpPr>
          <p:grpSpPr>
            <a:xfrm>
              <a:off x="8292960" y="5070600"/>
              <a:ext cx="100800" cy="32760"/>
              <a:chOff x="8292960" y="5070600"/>
              <a:chExt cx="100800" cy="32760"/>
            </a:xfrm>
          </p:grpSpPr>
          <p:sp>
            <p:nvSpPr>
              <p:cNvPr id="3010" name="Google Shape;3533;p42"/>
              <p:cNvSpPr/>
              <p:nvPr/>
            </p:nvSpPr>
            <p:spPr>
              <a:xfrm>
                <a:off x="8292960" y="5070600"/>
                <a:ext cx="100800" cy="327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1" name="Google Shape;3534;p42"/>
              <p:cNvSpPr/>
              <p:nvPr/>
            </p:nvSpPr>
            <p:spPr>
              <a:xfrm>
                <a:off x="8294760" y="5073840"/>
                <a:ext cx="96120" cy="2448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12" name="Google Shape;3535;p42"/>
            <p:cNvSpPr/>
            <p:nvPr/>
          </p:nvSpPr>
          <p:spPr>
            <a:xfrm>
              <a:off x="8201160" y="5151240"/>
              <a:ext cx="104400" cy="1044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13" name="Google Shape;3536;p42"/>
            <p:cNvGrpSpPr/>
            <p:nvPr/>
          </p:nvGrpSpPr>
          <p:grpSpPr>
            <a:xfrm>
              <a:off x="8292960" y="5146560"/>
              <a:ext cx="100800" cy="29520"/>
              <a:chOff x="8292960" y="5146560"/>
              <a:chExt cx="100800" cy="29520"/>
            </a:xfrm>
          </p:grpSpPr>
          <p:sp>
            <p:nvSpPr>
              <p:cNvPr id="3014" name="Google Shape;3537;p42"/>
              <p:cNvSpPr/>
              <p:nvPr/>
            </p:nvSpPr>
            <p:spPr>
              <a:xfrm>
                <a:off x="8292960" y="5146560"/>
                <a:ext cx="100800" cy="295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5" name="Google Shape;3538;p42"/>
              <p:cNvSpPr/>
              <p:nvPr/>
            </p:nvSpPr>
            <p:spPr>
              <a:xfrm>
                <a:off x="8294760" y="5149800"/>
                <a:ext cx="96120" cy="230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16" name="Google Shape;3539;p42"/>
            <p:cNvSpPr/>
            <p:nvPr/>
          </p:nvSpPr>
          <p:spPr>
            <a:xfrm>
              <a:off x="8201160" y="5230800"/>
              <a:ext cx="102600" cy="1044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7" name="Google Shape;3540;p42"/>
            <p:cNvSpPr/>
            <p:nvPr/>
          </p:nvSpPr>
          <p:spPr>
            <a:xfrm>
              <a:off x="8202960" y="5299200"/>
              <a:ext cx="102600" cy="1044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18" name="Google Shape;3541;p42"/>
            <p:cNvGrpSpPr/>
            <p:nvPr/>
          </p:nvGrpSpPr>
          <p:grpSpPr>
            <a:xfrm>
              <a:off x="8291520" y="5292720"/>
              <a:ext cx="100800" cy="34200"/>
              <a:chOff x="8291520" y="5292720"/>
              <a:chExt cx="100800" cy="34200"/>
            </a:xfrm>
          </p:grpSpPr>
          <p:sp>
            <p:nvSpPr>
              <p:cNvPr id="3019" name="Google Shape;3542;p42"/>
              <p:cNvSpPr/>
              <p:nvPr/>
            </p:nvSpPr>
            <p:spPr>
              <a:xfrm>
                <a:off x="8291520" y="5292720"/>
                <a:ext cx="100800" cy="3420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0" name="Google Shape;3543;p42"/>
              <p:cNvSpPr/>
              <p:nvPr/>
            </p:nvSpPr>
            <p:spPr>
              <a:xfrm>
                <a:off x="8292960" y="5297400"/>
                <a:ext cx="96120" cy="2448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21" name="Google Shape;3544;p42"/>
            <p:cNvSpPr/>
            <p:nvPr/>
          </p:nvSpPr>
          <p:spPr>
            <a:xfrm>
              <a:off x="8387640" y="5229360"/>
              <a:ext cx="45000" cy="4284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22" name="Google Shape;3545;p42"/>
            <p:cNvGrpSpPr/>
            <p:nvPr/>
          </p:nvGrpSpPr>
          <p:grpSpPr>
            <a:xfrm>
              <a:off x="8291520" y="5222880"/>
              <a:ext cx="100800" cy="32760"/>
              <a:chOff x="8291520" y="5222880"/>
              <a:chExt cx="100800" cy="32760"/>
            </a:xfrm>
          </p:grpSpPr>
          <p:sp>
            <p:nvSpPr>
              <p:cNvPr id="3023" name="Google Shape;3546;p42"/>
              <p:cNvSpPr/>
              <p:nvPr/>
            </p:nvSpPr>
            <p:spPr>
              <a:xfrm>
                <a:off x="8291520" y="5222880"/>
                <a:ext cx="100800" cy="327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4" name="Google Shape;3547;p42"/>
              <p:cNvSpPr/>
              <p:nvPr/>
            </p:nvSpPr>
            <p:spPr>
              <a:xfrm>
                <a:off x="8292960" y="5226120"/>
                <a:ext cx="96120" cy="248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25" name="Google Shape;3548;p42"/>
            <p:cNvSpPr/>
            <p:nvPr/>
          </p:nvSpPr>
          <p:spPr>
            <a:xfrm>
              <a:off x="8380440" y="5014800"/>
              <a:ext cx="11880" cy="5295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6" name="Google Shape;3549;p42"/>
            <p:cNvSpPr/>
            <p:nvPr/>
          </p:nvSpPr>
          <p:spPr>
            <a:xfrm>
              <a:off x="8391600" y="5148720"/>
              <a:ext cx="40680" cy="4860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7" name="Google Shape;3550;p42"/>
            <p:cNvSpPr/>
            <p:nvPr/>
          </p:nvSpPr>
          <p:spPr>
            <a:xfrm>
              <a:off x="8392320" y="5073120"/>
              <a:ext cx="42120" cy="5508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8" name="Google Shape;3551;p42"/>
            <p:cNvSpPr/>
            <p:nvPr/>
          </p:nvSpPr>
          <p:spPr>
            <a:xfrm>
              <a:off x="8427960" y="5520960"/>
              <a:ext cx="7200" cy="2124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9" name="Google Shape;3552;p42"/>
            <p:cNvSpPr/>
            <p:nvPr/>
          </p:nvSpPr>
          <p:spPr>
            <a:xfrm>
              <a:off x="8389800" y="5521680"/>
              <a:ext cx="42480" cy="4536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0" name="Google Shape;3553;p42"/>
            <p:cNvSpPr/>
            <p:nvPr/>
          </p:nvSpPr>
          <p:spPr>
            <a:xfrm>
              <a:off x="8186760" y="5537160"/>
              <a:ext cx="208800" cy="327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1" name="Google Shape;3554;p42"/>
            <p:cNvSpPr/>
            <p:nvPr/>
          </p:nvSpPr>
          <p:spPr>
            <a:xfrm>
              <a:off x="8197560" y="5543640"/>
              <a:ext cx="186840" cy="1800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2" name="Google Shape;3555;p42"/>
            <p:cNvSpPr/>
            <p:nvPr/>
          </p:nvSpPr>
          <p:spPr>
            <a:xfrm>
              <a:off x="8215560" y="5467320"/>
              <a:ext cx="28080" cy="327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3" name="Google Shape;3556;p42"/>
            <p:cNvSpPr/>
            <p:nvPr/>
          </p:nvSpPr>
          <p:spPr>
            <a:xfrm>
              <a:off x="8247240" y="5469120"/>
              <a:ext cx="28080" cy="309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4" name="Google Shape;3557;p42"/>
            <p:cNvSpPr/>
            <p:nvPr/>
          </p:nvSpPr>
          <p:spPr>
            <a:xfrm>
              <a:off x="8278920" y="5467320"/>
              <a:ext cx="26280" cy="327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5" name="Google Shape;3558;p42"/>
            <p:cNvSpPr/>
            <p:nvPr/>
          </p:nvSpPr>
          <p:spPr>
            <a:xfrm>
              <a:off x="8348760" y="5340600"/>
              <a:ext cx="13680" cy="17568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36" name="Google Shape;3559;p42"/>
          <p:cNvGrpSpPr/>
          <p:nvPr/>
        </p:nvGrpSpPr>
        <p:grpSpPr>
          <a:xfrm>
            <a:off x="7900920" y="5224320"/>
            <a:ext cx="229680" cy="497880"/>
            <a:chOff x="7900920" y="5224320"/>
            <a:chExt cx="229680" cy="497880"/>
          </a:xfrm>
        </p:grpSpPr>
        <p:sp>
          <p:nvSpPr>
            <p:cNvPr id="3037" name="Google Shape;3560;p42"/>
            <p:cNvSpPr/>
            <p:nvPr/>
          </p:nvSpPr>
          <p:spPr>
            <a:xfrm>
              <a:off x="8083080" y="5225400"/>
              <a:ext cx="45000" cy="474480"/>
            </a:xfrm>
            <a:custGeom>
              <a:avLst/>
              <a:gdLst/>
              <a:ahLst/>
              <a:rect l="l" t="t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0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8" name="Google Shape;3561;p42"/>
            <p:cNvSpPr/>
            <p:nvPr/>
          </p:nvSpPr>
          <p:spPr>
            <a:xfrm>
              <a:off x="7912080" y="5224320"/>
              <a:ext cx="167760" cy="474120"/>
            </a:xfrm>
            <a:prstGeom prst="rect">
              <a:avLst/>
            </a:prstGeom>
            <a:gradFill rotWithShape="0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9" name="Google Shape;3562;p42"/>
            <p:cNvSpPr/>
            <p:nvPr/>
          </p:nvSpPr>
          <p:spPr>
            <a:xfrm>
              <a:off x="8091720" y="5253840"/>
              <a:ext cx="26640" cy="439560"/>
            </a:xfrm>
            <a:custGeom>
              <a:avLst/>
              <a:gdLst/>
              <a:ahLst/>
              <a:rect l="l" t="t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0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0" name="Google Shape;3563;p42"/>
            <p:cNvSpPr/>
            <p:nvPr/>
          </p:nvSpPr>
          <p:spPr>
            <a:xfrm>
              <a:off x="8085960" y="5476680"/>
              <a:ext cx="41760" cy="381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1" name="Google Shape;3564;p42"/>
            <p:cNvSpPr/>
            <p:nvPr/>
          </p:nvSpPr>
          <p:spPr>
            <a:xfrm>
              <a:off x="7912080" y="5279760"/>
              <a:ext cx="96120" cy="900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42" name="Google Shape;3565;p42"/>
            <p:cNvGrpSpPr/>
            <p:nvPr/>
          </p:nvGrpSpPr>
          <p:grpSpPr>
            <a:xfrm>
              <a:off x="7999560" y="5273640"/>
              <a:ext cx="92880" cy="29520"/>
              <a:chOff x="7999560" y="5273640"/>
              <a:chExt cx="92880" cy="29520"/>
            </a:xfrm>
          </p:grpSpPr>
          <p:sp>
            <p:nvSpPr>
              <p:cNvPr id="3043" name="Google Shape;3566;p42"/>
              <p:cNvSpPr/>
              <p:nvPr/>
            </p:nvSpPr>
            <p:spPr>
              <a:xfrm>
                <a:off x="7999560" y="5273640"/>
                <a:ext cx="92880" cy="295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4" name="Google Shape;3567;p42"/>
              <p:cNvSpPr/>
              <p:nvPr/>
            </p:nvSpPr>
            <p:spPr>
              <a:xfrm>
                <a:off x="8001000" y="5276880"/>
                <a:ext cx="89640" cy="230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45" name="Google Shape;3568;p42"/>
            <p:cNvSpPr/>
            <p:nvPr/>
          </p:nvSpPr>
          <p:spPr>
            <a:xfrm>
              <a:off x="7915320" y="5347080"/>
              <a:ext cx="94680" cy="1044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46" name="Google Shape;3569;p42"/>
            <p:cNvGrpSpPr/>
            <p:nvPr/>
          </p:nvGrpSpPr>
          <p:grpSpPr>
            <a:xfrm>
              <a:off x="7999560" y="5342040"/>
              <a:ext cx="92880" cy="27720"/>
              <a:chOff x="7999560" y="5342040"/>
              <a:chExt cx="92880" cy="27720"/>
            </a:xfrm>
          </p:grpSpPr>
          <p:sp>
            <p:nvSpPr>
              <p:cNvPr id="3047" name="Google Shape;3570;p42"/>
              <p:cNvSpPr/>
              <p:nvPr/>
            </p:nvSpPr>
            <p:spPr>
              <a:xfrm>
                <a:off x="7999560" y="5342040"/>
                <a:ext cx="92880" cy="277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8" name="Google Shape;3571;p42"/>
              <p:cNvSpPr/>
              <p:nvPr/>
            </p:nvSpPr>
            <p:spPr>
              <a:xfrm>
                <a:off x="8001000" y="5345280"/>
                <a:ext cx="89640" cy="212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49" name="Google Shape;3572;p42"/>
            <p:cNvSpPr/>
            <p:nvPr/>
          </p:nvSpPr>
          <p:spPr>
            <a:xfrm>
              <a:off x="7913520" y="5418360"/>
              <a:ext cx="94680" cy="900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0" name="Google Shape;3573;p42"/>
            <p:cNvSpPr/>
            <p:nvPr/>
          </p:nvSpPr>
          <p:spPr>
            <a:xfrm>
              <a:off x="7915320" y="5479920"/>
              <a:ext cx="96120" cy="900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51" name="Google Shape;3574;p42"/>
            <p:cNvGrpSpPr/>
            <p:nvPr/>
          </p:nvGrpSpPr>
          <p:grpSpPr>
            <a:xfrm>
              <a:off x="7997760" y="5473800"/>
              <a:ext cx="92880" cy="30960"/>
              <a:chOff x="7997760" y="5473800"/>
              <a:chExt cx="92880" cy="30960"/>
            </a:xfrm>
          </p:grpSpPr>
          <p:sp>
            <p:nvSpPr>
              <p:cNvPr id="3052" name="Google Shape;3575;p42"/>
              <p:cNvSpPr/>
              <p:nvPr/>
            </p:nvSpPr>
            <p:spPr>
              <a:xfrm>
                <a:off x="7997760" y="5473800"/>
                <a:ext cx="92880" cy="3096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3" name="Google Shape;3576;p42"/>
              <p:cNvSpPr/>
              <p:nvPr/>
            </p:nvSpPr>
            <p:spPr>
              <a:xfrm>
                <a:off x="7999560" y="5476680"/>
                <a:ext cx="89640" cy="2484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54" name="Google Shape;3577;p42"/>
            <p:cNvSpPr/>
            <p:nvPr/>
          </p:nvSpPr>
          <p:spPr>
            <a:xfrm>
              <a:off x="8086680" y="5416920"/>
              <a:ext cx="41400" cy="38160"/>
            </a:xfrm>
            <a:custGeom>
              <a:avLst/>
              <a:gdLst/>
              <a:ahLst/>
              <a:rect l="l" t="t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55" name="Google Shape;3578;p42"/>
            <p:cNvGrpSpPr/>
            <p:nvPr/>
          </p:nvGrpSpPr>
          <p:grpSpPr>
            <a:xfrm>
              <a:off x="7997760" y="5411880"/>
              <a:ext cx="92880" cy="27720"/>
              <a:chOff x="7997760" y="5411880"/>
              <a:chExt cx="92880" cy="27720"/>
            </a:xfrm>
          </p:grpSpPr>
          <p:sp>
            <p:nvSpPr>
              <p:cNvPr id="3056" name="Google Shape;3579;p42"/>
              <p:cNvSpPr/>
              <p:nvPr/>
            </p:nvSpPr>
            <p:spPr>
              <a:xfrm>
                <a:off x="7997760" y="5411880"/>
                <a:ext cx="92880" cy="2772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7" name="Google Shape;3580;p42"/>
              <p:cNvSpPr/>
              <p:nvPr/>
            </p:nvSpPr>
            <p:spPr>
              <a:xfrm>
                <a:off x="7999560" y="5415120"/>
                <a:ext cx="89640" cy="2160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58" name="Google Shape;3581;p42"/>
            <p:cNvSpPr/>
            <p:nvPr/>
          </p:nvSpPr>
          <p:spPr>
            <a:xfrm>
              <a:off x="8080200" y="5224320"/>
              <a:ext cx="10080" cy="475560"/>
            </a:xfrm>
            <a:prstGeom prst="rect">
              <a:avLst/>
            </a:prstGeom>
            <a:gradFill rotWithShape="0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9" name="Google Shape;3582;p42"/>
            <p:cNvSpPr/>
            <p:nvPr/>
          </p:nvSpPr>
          <p:spPr>
            <a:xfrm>
              <a:off x="8090280" y="5344560"/>
              <a:ext cx="37440" cy="43560"/>
            </a:xfrm>
            <a:custGeom>
              <a:avLst/>
              <a:gdLst/>
              <a:ahLst/>
              <a:rect l="l" t="t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0" name="Google Shape;3583;p42"/>
            <p:cNvSpPr/>
            <p:nvPr/>
          </p:nvSpPr>
          <p:spPr>
            <a:xfrm>
              <a:off x="8091000" y="5276520"/>
              <a:ext cx="38880" cy="49320"/>
            </a:xfrm>
            <a:custGeom>
              <a:avLst/>
              <a:gdLst/>
              <a:ahLst/>
              <a:rect l="l" t="t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1" name="Google Shape;3584;p42"/>
            <p:cNvSpPr/>
            <p:nvPr/>
          </p:nvSpPr>
          <p:spPr>
            <a:xfrm>
              <a:off x="8123400" y="5678640"/>
              <a:ext cx="7200" cy="2016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2" name="Google Shape;3585;p42"/>
            <p:cNvSpPr/>
            <p:nvPr/>
          </p:nvSpPr>
          <p:spPr>
            <a:xfrm>
              <a:off x="8088480" y="5679000"/>
              <a:ext cx="39240" cy="40680"/>
            </a:xfrm>
            <a:custGeom>
              <a:avLst/>
              <a:gdLst/>
              <a:ahLst/>
              <a:rect l="l" t="t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3" name="Google Shape;3586;p42"/>
            <p:cNvSpPr/>
            <p:nvPr/>
          </p:nvSpPr>
          <p:spPr>
            <a:xfrm>
              <a:off x="7900920" y="5692680"/>
              <a:ext cx="192960" cy="2952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4" name="Google Shape;3587;p42"/>
            <p:cNvSpPr/>
            <p:nvPr/>
          </p:nvSpPr>
          <p:spPr>
            <a:xfrm>
              <a:off x="7912080" y="5699160"/>
              <a:ext cx="172440" cy="1656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5" name="Google Shape;3588;p42"/>
            <p:cNvSpPr/>
            <p:nvPr/>
          </p:nvSpPr>
          <p:spPr>
            <a:xfrm>
              <a:off x="7927920" y="5630760"/>
              <a:ext cx="24840" cy="2952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6" name="Google Shape;3589;p42"/>
            <p:cNvSpPr/>
            <p:nvPr/>
          </p:nvSpPr>
          <p:spPr>
            <a:xfrm>
              <a:off x="7956360" y="5630760"/>
              <a:ext cx="24840" cy="2952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7" name="Google Shape;3590;p42"/>
            <p:cNvSpPr/>
            <p:nvPr/>
          </p:nvSpPr>
          <p:spPr>
            <a:xfrm>
              <a:off x="7985160" y="5630760"/>
              <a:ext cx="24840" cy="2772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8" name="Google Shape;3591;p42"/>
            <p:cNvSpPr/>
            <p:nvPr/>
          </p:nvSpPr>
          <p:spPr>
            <a:xfrm>
              <a:off x="8050320" y="5516640"/>
              <a:ext cx="11880" cy="158040"/>
            </a:xfrm>
            <a:prstGeom prst="rect">
              <a:avLst/>
            </a:prstGeom>
            <a:solidFill>
              <a:schemeClr val="l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69" name="Google Shape;3592;p42"/>
          <p:cNvGrpSpPr/>
          <p:nvPr/>
        </p:nvGrpSpPr>
        <p:grpSpPr>
          <a:xfrm>
            <a:off x="7389720" y="3911760"/>
            <a:ext cx="505800" cy="208440"/>
            <a:chOff x="7389720" y="3911760"/>
            <a:chExt cx="505800" cy="208440"/>
          </a:xfrm>
        </p:grpSpPr>
        <p:grpSp>
          <p:nvGrpSpPr>
            <p:cNvPr id="3070" name="Google Shape;3593;p42"/>
            <p:cNvGrpSpPr/>
            <p:nvPr/>
          </p:nvGrpSpPr>
          <p:grpSpPr>
            <a:xfrm>
              <a:off x="7397640" y="3911760"/>
              <a:ext cx="491400" cy="205200"/>
              <a:chOff x="7397640" y="3911760"/>
              <a:chExt cx="491400" cy="205200"/>
            </a:xfrm>
          </p:grpSpPr>
          <p:sp>
            <p:nvSpPr>
              <p:cNvPr id="3071" name="Google Shape;3594;p42"/>
              <p:cNvSpPr/>
              <p:nvPr/>
            </p:nvSpPr>
            <p:spPr>
              <a:xfrm>
                <a:off x="7399800" y="4002120"/>
                <a:ext cx="487440" cy="11484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2" name="Google Shape;3595;p42"/>
              <p:cNvSpPr/>
              <p:nvPr/>
            </p:nvSpPr>
            <p:spPr>
              <a:xfrm>
                <a:off x="7399800" y="3990600"/>
                <a:ext cx="489240" cy="705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3" name="Google Shape;3596;p42"/>
              <p:cNvSpPr/>
              <p:nvPr/>
            </p:nvSpPr>
            <p:spPr>
              <a:xfrm>
                <a:off x="7397640" y="3911760"/>
                <a:ext cx="487440" cy="13428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074" name="Google Shape;3597;p42"/>
              <p:cNvGrpSpPr/>
              <p:nvPr/>
            </p:nvGrpSpPr>
            <p:grpSpPr>
              <a:xfrm>
                <a:off x="7495920" y="3946320"/>
                <a:ext cx="275400" cy="63000"/>
                <a:chOff x="7495920" y="3946320"/>
                <a:chExt cx="275400" cy="63000"/>
              </a:xfrm>
            </p:grpSpPr>
            <p:sp>
              <p:nvSpPr>
                <p:cNvPr id="3075" name="Google Shape;3598;p42"/>
                <p:cNvSpPr/>
                <p:nvPr/>
              </p:nvSpPr>
              <p:spPr>
                <a:xfrm>
                  <a:off x="7495920" y="3946320"/>
                  <a:ext cx="275400" cy="6300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76" name="Google Shape;3599;p42"/>
                <p:cNvSpPr/>
                <p:nvPr/>
              </p:nvSpPr>
              <p:spPr>
                <a:xfrm>
                  <a:off x="7508160" y="3946320"/>
                  <a:ext cx="250560" cy="6300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077" name="Google Shape;3600;p42"/>
              <p:cNvSpPr/>
              <p:nvPr/>
            </p:nvSpPr>
            <p:spPr>
              <a:xfrm>
                <a:off x="7399440" y="3975120"/>
                <a:ext cx="360" cy="90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8" name="Google Shape;3601;p42"/>
              <p:cNvSpPr/>
              <p:nvPr/>
            </p:nvSpPr>
            <p:spPr>
              <a:xfrm>
                <a:off x="7885800" y="3979080"/>
                <a:ext cx="360" cy="84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79" name="Google Shape;3602;p42"/>
            <p:cNvSpPr/>
            <p:nvPr/>
          </p:nvSpPr>
          <p:spPr>
            <a:xfrm>
              <a:off x="7391520" y="4003560"/>
              <a:ext cx="500760" cy="1166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0" name="Google Shape;3603;p42"/>
            <p:cNvSpPr/>
            <p:nvPr/>
          </p:nvSpPr>
          <p:spPr>
            <a:xfrm>
              <a:off x="7391520" y="3990960"/>
              <a:ext cx="504000" cy="70560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1" name="Google Shape;3604;p42"/>
            <p:cNvSpPr/>
            <p:nvPr/>
          </p:nvSpPr>
          <p:spPr>
            <a:xfrm>
              <a:off x="7389720" y="3911760"/>
              <a:ext cx="502560" cy="13572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82" name="Google Shape;3605;p42"/>
            <p:cNvGrpSpPr/>
            <p:nvPr/>
          </p:nvGrpSpPr>
          <p:grpSpPr>
            <a:xfrm>
              <a:off x="7491240" y="3946680"/>
              <a:ext cx="283320" cy="64440"/>
              <a:chOff x="7491240" y="3946680"/>
              <a:chExt cx="283320" cy="64440"/>
            </a:xfrm>
          </p:grpSpPr>
          <p:sp>
            <p:nvSpPr>
              <p:cNvPr id="3083" name="Google Shape;3606;p42"/>
              <p:cNvSpPr/>
              <p:nvPr/>
            </p:nvSpPr>
            <p:spPr>
              <a:xfrm>
                <a:off x="7491240" y="3946680"/>
                <a:ext cx="283320" cy="644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4" name="Google Shape;3607;p42"/>
              <p:cNvSpPr/>
              <p:nvPr/>
            </p:nvSpPr>
            <p:spPr>
              <a:xfrm>
                <a:off x="7504200" y="3946680"/>
                <a:ext cx="257760" cy="644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85" name="Google Shape;3608;p42"/>
            <p:cNvSpPr/>
            <p:nvPr/>
          </p:nvSpPr>
          <p:spPr>
            <a:xfrm>
              <a:off x="7391160" y="3978000"/>
              <a:ext cx="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6" name="Google Shape;3609;p42"/>
            <p:cNvSpPr/>
            <p:nvPr/>
          </p:nvSpPr>
          <p:spPr>
            <a:xfrm>
              <a:off x="7893000" y="3979800"/>
              <a:ext cx="360" cy="9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87" name="Google Shape;3610;p42"/>
          <p:cNvGrpSpPr/>
          <p:nvPr/>
        </p:nvGrpSpPr>
        <p:grpSpPr>
          <a:xfrm>
            <a:off x="7081920" y="3629160"/>
            <a:ext cx="505440" cy="208440"/>
            <a:chOff x="7081920" y="3629160"/>
            <a:chExt cx="505440" cy="208440"/>
          </a:xfrm>
        </p:grpSpPr>
        <p:grpSp>
          <p:nvGrpSpPr>
            <p:cNvPr id="3088" name="Google Shape;3611;p42"/>
            <p:cNvGrpSpPr/>
            <p:nvPr/>
          </p:nvGrpSpPr>
          <p:grpSpPr>
            <a:xfrm>
              <a:off x="7089840" y="3629160"/>
              <a:ext cx="491040" cy="205200"/>
              <a:chOff x="7089840" y="3629160"/>
              <a:chExt cx="491040" cy="205200"/>
            </a:xfrm>
          </p:grpSpPr>
          <p:sp>
            <p:nvSpPr>
              <p:cNvPr id="3089" name="Google Shape;3612;p42"/>
              <p:cNvSpPr/>
              <p:nvPr/>
            </p:nvSpPr>
            <p:spPr>
              <a:xfrm>
                <a:off x="7091640" y="3719520"/>
                <a:ext cx="487440" cy="11484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0" name="Google Shape;3613;p42"/>
              <p:cNvSpPr/>
              <p:nvPr/>
            </p:nvSpPr>
            <p:spPr>
              <a:xfrm>
                <a:off x="7091640" y="3708000"/>
                <a:ext cx="489240" cy="705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1" name="Google Shape;3614;p42"/>
              <p:cNvSpPr/>
              <p:nvPr/>
            </p:nvSpPr>
            <p:spPr>
              <a:xfrm>
                <a:off x="7089840" y="3629160"/>
                <a:ext cx="487440" cy="13428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092" name="Google Shape;3615;p42"/>
              <p:cNvGrpSpPr/>
              <p:nvPr/>
            </p:nvGrpSpPr>
            <p:grpSpPr>
              <a:xfrm>
                <a:off x="7187760" y="3663720"/>
                <a:ext cx="275400" cy="63000"/>
                <a:chOff x="7187760" y="3663720"/>
                <a:chExt cx="275400" cy="63000"/>
              </a:xfrm>
            </p:grpSpPr>
            <p:sp>
              <p:nvSpPr>
                <p:cNvPr id="3093" name="Google Shape;3616;p42"/>
                <p:cNvSpPr/>
                <p:nvPr/>
              </p:nvSpPr>
              <p:spPr>
                <a:xfrm>
                  <a:off x="7187760" y="3663720"/>
                  <a:ext cx="275400" cy="6300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94" name="Google Shape;3617;p42"/>
                <p:cNvSpPr/>
                <p:nvPr/>
              </p:nvSpPr>
              <p:spPr>
                <a:xfrm>
                  <a:off x="7200360" y="3663720"/>
                  <a:ext cx="250560" cy="6300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095" name="Google Shape;3618;p42"/>
              <p:cNvSpPr/>
              <p:nvPr/>
            </p:nvSpPr>
            <p:spPr>
              <a:xfrm>
                <a:off x="7091640" y="3692520"/>
                <a:ext cx="360" cy="90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6" name="Google Shape;3619;p42"/>
              <p:cNvSpPr/>
              <p:nvPr/>
            </p:nvSpPr>
            <p:spPr>
              <a:xfrm>
                <a:off x="7577640" y="3696480"/>
                <a:ext cx="360" cy="84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97" name="Google Shape;3620;p42"/>
            <p:cNvSpPr/>
            <p:nvPr/>
          </p:nvSpPr>
          <p:spPr>
            <a:xfrm>
              <a:off x="7083360" y="3720960"/>
              <a:ext cx="500760" cy="1166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8" name="Google Shape;3621;p42"/>
            <p:cNvSpPr/>
            <p:nvPr/>
          </p:nvSpPr>
          <p:spPr>
            <a:xfrm>
              <a:off x="7083360" y="3708360"/>
              <a:ext cx="504000" cy="70560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9" name="Google Shape;3622;p42"/>
            <p:cNvSpPr/>
            <p:nvPr/>
          </p:nvSpPr>
          <p:spPr>
            <a:xfrm>
              <a:off x="7081920" y="3629160"/>
              <a:ext cx="502560" cy="13572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00" name="Google Shape;3623;p42"/>
            <p:cNvGrpSpPr/>
            <p:nvPr/>
          </p:nvGrpSpPr>
          <p:grpSpPr>
            <a:xfrm>
              <a:off x="7183440" y="3664080"/>
              <a:ext cx="283320" cy="64440"/>
              <a:chOff x="7183440" y="3664080"/>
              <a:chExt cx="283320" cy="64440"/>
            </a:xfrm>
          </p:grpSpPr>
          <p:sp>
            <p:nvSpPr>
              <p:cNvPr id="3101" name="Google Shape;3624;p42"/>
              <p:cNvSpPr/>
              <p:nvPr/>
            </p:nvSpPr>
            <p:spPr>
              <a:xfrm>
                <a:off x="7183440" y="3664080"/>
                <a:ext cx="283320" cy="644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2" name="Google Shape;3625;p42"/>
              <p:cNvSpPr/>
              <p:nvPr/>
            </p:nvSpPr>
            <p:spPr>
              <a:xfrm>
                <a:off x="7196400" y="3664080"/>
                <a:ext cx="257760" cy="644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03" name="Google Shape;3626;p42"/>
            <p:cNvSpPr/>
            <p:nvPr/>
          </p:nvSpPr>
          <p:spPr>
            <a:xfrm>
              <a:off x="7083360" y="3695400"/>
              <a:ext cx="360" cy="9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4" name="Google Shape;3627;p42"/>
            <p:cNvSpPr/>
            <p:nvPr/>
          </p:nvSpPr>
          <p:spPr>
            <a:xfrm>
              <a:off x="7584840" y="3697200"/>
              <a:ext cx="360" cy="9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05" name="Google Shape;3628;p42"/>
          <p:cNvGrpSpPr/>
          <p:nvPr/>
        </p:nvGrpSpPr>
        <p:grpSpPr>
          <a:xfrm>
            <a:off x="7732800" y="3641760"/>
            <a:ext cx="505440" cy="208800"/>
            <a:chOff x="7732800" y="3641760"/>
            <a:chExt cx="505440" cy="208800"/>
          </a:xfrm>
        </p:grpSpPr>
        <p:grpSp>
          <p:nvGrpSpPr>
            <p:cNvPr id="3106" name="Google Shape;3629;p42"/>
            <p:cNvGrpSpPr/>
            <p:nvPr/>
          </p:nvGrpSpPr>
          <p:grpSpPr>
            <a:xfrm>
              <a:off x="7740720" y="3641760"/>
              <a:ext cx="491040" cy="205560"/>
              <a:chOff x="7740720" y="3641760"/>
              <a:chExt cx="491040" cy="205560"/>
            </a:xfrm>
          </p:grpSpPr>
          <p:sp>
            <p:nvSpPr>
              <p:cNvPr id="3107" name="Google Shape;3630;p42"/>
              <p:cNvSpPr/>
              <p:nvPr/>
            </p:nvSpPr>
            <p:spPr>
              <a:xfrm>
                <a:off x="7742520" y="3732480"/>
                <a:ext cx="487440" cy="11484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8" name="Google Shape;3631;p42"/>
              <p:cNvSpPr/>
              <p:nvPr/>
            </p:nvSpPr>
            <p:spPr>
              <a:xfrm>
                <a:off x="7742520" y="3720960"/>
                <a:ext cx="489240" cy="7056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9" name="Google Shape;3632;p42"/>
              <p:cNvSpPr/>
              <p:nvPr/>
            </p:nvSpPr>
            <p:spPr>
              <a:xfrm>
                <a:off x="7740720" y="3641760"/>
                <a:ext cx="487440" cy="13428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10" name="Google Shape;3633;p42"/>
              <p:cNvGrpSpPr/>
              <p:nvPr/>
            </p:nvGrpSpPr>
            <p:grpSpPr>
              <a:xfrm>
                <a:off x="7838640" y="3676320"/>
                <a:ext cx="275400" cy="63000"/>
                <a:chOff x="7838640" y="3676320"/>
                <a:chExt cx="275400" cy="63000"/>
              </a:xfrm>
            </p:grpSpPr>
            <p:sp>
              <p:nvSpPr>
                <p:cNvPr id="3111" name="Google Shape;3634;p42"/>
                <p:cNvSpPr/>
                <p:nvPr/>
              </p:nvSpPr>
              <p:spPr>
                <a:xfrm>
                  <a:off x="7838640" y="3676320"/>
                  <a:ext cx="275400" cy="6300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12" name="Google Shape;3635;p42"/>
                <p:cNvSpPr/>
                <p:nvPr/>
              </p:nvSpPr>
              <p:spPr>
                <a:xfrm>
                  <a:off x="7851240" y="3676320"/>
                  <a:ext cx="250560" cy="6300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113" name="Google Shape;3636;p42"/>
              <p:cNvSpPr/>
              <p:nvPr/>
            </p:nvSpPr>
            <p:spPr>
              <a:xfrm>
                <a:off x="7742520" y="3705120"/>
                <a:ext cx="360" cy="90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4" name="Google Shape;3637;p42"/>
              <p:cNvSpPr/>
              <p:nvPr/>
            </p:nvSpPr>
            <p:spPr>
              <a:xfrm>
                <a:off x="8228520" y="3709080"/>
                <a:ext cx="360" cy="84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15" name="Google Shape;3638;p42"/>
            <p:cNvSpPr/>
            <p:nvPr/>
          </p:nvSpPr>
          <p:spPr>
            <a:xfrm>
              <a:off x="7734240" y="3733920"/>
              <a:ext cx="500760" cy="11664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6" name="Google Shape;3639;p42"/>
            <p:cNvSpPr/>
            <p:nvPr/>
          </p:nvSpPr>
          <p:spPr>
            <a:xfrm>
              <a:off x="7734240" y="3720960"/>
              <a:ext cx="504000" cy="70560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7" name="Google Shape;3640;p42"/>
            <p:cNvSpPr/>
            <p:nvPr/>
          </p:nvSpPr>
          <p:spPr>
            <a:xfrm>
              <a:off x="7732800" y="3641760"/>
              <a:ext cx="502560" cy="13572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18" name="Google Shape;3641;p42"/>
            <p:cNvGrpSpPr/>
            <p:nvPr/>
          </p:nvGrpSpPr>
          <p:grpSpPr>
            <a:xfrm>
              <a:off x="7834320" y="3676680"/>
              <a:ext cx="283320" cy="64440"/>
              <a:chOff x="7834320" y="3676680"/>
              <a:chExt cx="283320" cy="64440"/>
            </a:xfrm>
          </p:grpSpPr>
          <p:sp>
            <p:nvSpPr>
              <p:cNvPr id="3119" name="Google Shape;3642;p42"/>
              <p:cNvSpPr/>
              <p:nvPr/>
            </p:nvSpPr>
            <p:spPr>
              <a:xfrm>
                <a:off x="7834320" y="3676680"/>
                <a:ext cx="283320" cy="644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0" name="Google Shape;3643;p42"/>
              <p:cNvSpPr/>
              <p:nvPr/>
            </p:nvSpPr>
            <p:spPr>
              <a:xfrm>
                <a:off x="7847280" y="3676680"/>
                <a:ext cx="257760" cy="644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21" name="Google Shape;3644;p42"/>
            <p:cNvSpPr/>
            <p:nvPr/>
          </p:nvSpPr>
          <p:spPr>
            <a:xfrm>
              <a:off x="7734240" y="3708360"/>
              <a:ext cx="360" cy="9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2" name="Google Shape;3645;p42"/>
            <p:cNvSpPr/>
            <p:nvPr/>
          </p:nvSpPr>
          <p:spPr>
            <a:xfrm>
              <a:off x="8235720" y="3709800"/>
              <a:ext cx="360" cy="9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23" name="Google Shape;3646;p42"/>
          <p:cNvGrpSpPr/>
          <p:nvPr/>
        </p:nvGrpSpPr>
        <p:grpSpPr>
          <a:xfrm>
            <a:off x="7202520" y="2486160"/>
            <a:ext cx="391320" cy="180360"/>
            <a:chOff x="7202520" y="2486160"/>
            <a:chExt cx="391320" cy="180360"/>
          </a:xfrm>
        </p:grpSpPr>
        <p:grpSp>
          <p:nvGrpSpPr>
            <p:cNvPr id="3124" name="Google Shape;3647;p42"/>
            <p:cNvGrpSpPr/>
            <p:nvPr/>
          </p:nvGrpSpPr>
          <p:grpSpPr>
            <a:xfrm>
              <a:off x="7208640" y="2486160"/>
              <a:ext cx="380160" cy="177480"/>
              <a:chOff x="7208640" y="2486160"/>
              <a:chExt cx="380160" cy="177480"/>
            </a:xfrm>
          </p:grpSpPr>
          <p:sp>
            <p:nvSpPr>
              <p:cNvPr id="3125" name="Google Shape;3648;p42"/>
              <p:cNvSpPr/>
              <p:nvPr/>
            </p:nvSpPr>
            <p:spPr>
              <a:xfrm>
                <a:off x="7210080" y="2564280"/>
                <a:ext cx="377280" cy="9936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6" name="Google Shape;3649;p42"/>
              <p:cNvSpPr/>
              <p:nvPr/>
            </p:nvSpPr>
            <p:spPr>
              <a:xfrm>
                <a:off x="7210080" y="2554200"/>
                <a:ext cx="378720" cy="6084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7" name="Google Shape;3650;p42"/>
              <p:cNvSpPr/>
              <p:nvPr/>
            </p:nvSpPr>
            <p:spPr>
              <a:xfrm>
                <a:off x="7208640" y="2486160"/>
                <a:ext cx="377280" cy="11592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28" name="Google Shape;3651;p42"/>
              <p:cNvGrpSpPr/>
              <p:nvPr/>
            </p:nvGrpSpPr>
            <p:grpSpPr>
              <a:xfrm>
                <a:off x="7284600" y="2516040"/>
                <a:ext cx="213120" cy="54360"/>
                <a:chOff x="7284600" y="2516040"/>
                <a:chExt cx="213120" cy="54360"/>
              </a:xfrm>
            </p:grpSpPr>
            <p:sp>
              <p:nvSpPr>
                <p:cNvPr id="3129" name="Google Shape;3652;p42"/>
                <p:cNvSpPr/>
                <p:nvPr/>
              </p:nvSpPr>
              <p:spPr>
                <a:xfrm>
                  <a:off x="7284600" y="2516040"/>
                  <a:ext cx="213120" cy="543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0" name="Google Shape;3653;p42"/>
                <p:cNvSpPr/>
                <p:nvPr/>
              </p:nvSpPr>
              <p:spPr>
                <a:xfrm>
                  <a:off x="7294320" y="2516040"/>
                  <a:ext cx="193680" cy="543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131" name="Google Shape;3654;p42"/>
              <p:cNvSpPr/>
              <p:nvPr/>
            </p:nvSpPr>
            <p:spPr>
              <a:xfrm>
                <a:off x="7210080" y="2540880"/>
                <a:ext cx="360" cy="77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2" name="Google Shape;3655;p42"/>
              <p:cNvSpPr/>
              <p:nvPr/>
            </p:nvSpPr>
            <p:spPr>
              <a:xfrm>
                <a:off x="7586280" y="2544120"/>
                <a:ext cx="360" cy="76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33" name="Google Shape;3656;p42"/>
            <p:cNvSpPr/>
            <p:nvPr/>
          </p:nvSpPr>
          <p:spPr>
            <a:xfrm>
              <a:off x="7203600" y="2565720"/>
              <a:ext cx="387720" cy="10080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4" name="Google Shape;3657;p42"/>
            <p:cNvSpPr/>
            <p:nvPr/>
          </p:nvSpPr>
          <p:spPr>
            <a:xfrm>
              <a:off x="7203600" y="2554560"/>
              <a:ext cx="390240" cy="60840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5" name="Google Shape;3658;p42"/>
            <p:cNvSpPr/>
            <p:nvPr/>
          </p:nvSpPr>
          <p:spPr>
            <a:xfrm>
              <a:off x="7202520" y="2486160"/>
              <a:ext cx="388800" cy="11736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36" name="Google Shape;3659;p42"/>
            <p:cNvGrpSpPr/>
            <p:nvPr/>
          </p:nvGrpSpPr>
          <p:grpSpPr>
            <a:xfrm>
              <a:off x="7281000" y="2516040"/>
              <a:ext cx="219240" cy="55440"/>
              <a:chOff x="7281000" y="2516040"/>
              <a:chExt cx="219240" cy="55440"/>
            </a:xfrm>
          </p:grpSpPr>
          <p:sp>
            <p:nvSpPr>
              <p:cNvPr id="3137" name="Google Shape;3660;p42"/>
              <p:cNvSpPr/>
              <p:nvPr/>
            </p:nvSpPr>
            <p:spPr>
              <a:xfrm>
                <a:off x="7281000" y="2516040"/>
                <a:ext cx="219240" cy="554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8" name="Google Shape;3661;p42"/>
              <p:cNvSpPr/>
              <p:nvPr/>
            </p:nvSpPr>
            <p:spPr>
              <a:xfrm>
                <a:off x="7291080" y="2516040"/>
                <a:ext cx="199440" cy="554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39" name="Google Shape;3662;p42"/>
            <p:cNvSpPr/>
            <p:nvPr/>
          </p:nvSpPr>
          <p:spPr>
            <a:xfrm>
              <a:off x="7203600" y="2543400"/>
              <a:ext cx="360" cy="79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0" name="Google Shape;3663;p42"/>
            <p:cNvSpPr/>
            <p:nvPr/>
          </p:nvSpPr>
          <p:spPr>
            <a:xfrm>
              <a:off x="7590600" y="2544840"/>
              <a:ext cx="360" cy="77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41" name="Google Shape;3664;p42"/>
          <p:cNvGrpSpPr/>
          <p:nvPr/>
        </p:nvGrpSpPr>
        <p:grpSpPr>
          <a:xfrm>
            <a:off x="7205760" y="2752560"/>
            <a:ext cx="407160" cy="180360"/>
            <a:chOff x="7205760" y="2752560"/>
            <a:chExt cx="407160" cy="180360"/>
          </a:xfrm>
        </p:grpSpPr>
        <p:grpSp>
          <p:nvGrpSpPr>
            <p:cNvPr id="3142" name="Google Shape;3665;p42"/>
            <p:cNvGrpSpPr/>
            <p:nvPr/>
          </p:nvGrpSpPr>
          <p:grpSpPr>
            <a:xfrm>
              <a:off x="7211880" y="2752560"/>
              <a:ext cx="396000" cy="177840"/>
              <a:chOff x="7211880" y="2752560"/>
              <a:chExt cx="396000" cy="177840"/>
            </a:xfrm>
          </p:grpSpPr>
          <p:sp>
            <p:nvSpPr>
              <p:cNvPr id="3143" name="Google Shape;3666;p42"/>
              <p:cNvSpPr/>
              <p:nvPr/>
            </p:nvSpPr>
            <p:spPr>
              <a:xfrm>
                <a:off x="7213680" y="2831040"/>
                <a:ext cx="392400" cy="9936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4" name="Google Shape;3667;p42"/>
              <p:cNvSpPr/>
              <p:nvPr/>
            </p:nvSpPr>
            <p:spPr>
              <a:xfrm>
                <a:off x="7213680" y="2820960"/>
                <a:ext cx="394200" cy="6084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5" name="Google Shape;3668;p42"/>
              <p:cNvSpPr/>
              <p:nvPr/>
            </p:nvSpPr>
            <p:spPr>
              <a:xfrm>
                <a:off x="7211880" y="2752560"/>
                <a:ext cx="392400" cy="11592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46" name="Google Shape;3669;p42"/>
              <p:cNvGrpSpPr/>
              <p:nvPr/>
            </p:nvGrpSpPr>
            <p:grpSpPr>
              <a:xfrm>
                <a:off x="7291080" y="2782800"/>
                <a:ext cx="221760" cy="54360"/>
                <a:chOff x="7291080" y="2782800"/>
                <a:chExt cx="221760" cy="54360"/>
              </a:xfrm>
            </p:grpSpPr>
            <p:sp>
              <p:nvSpPr>
                <p:cNvPr id="3147" name="Google Shape;3670;p42"/>
                <p:cNvSpPr/>
                <p:nvPr/>
              </p:nvSpPr>
              <p:spPr>
                <a:xfrm>
                  <a:off x="7291080" y="2782800"/>
                  <a:ext cx="221760" cy="543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8" name="Google Shape;3671;p42"/>
                <p:cNvSpPr/>
                <p:nvPr/>
              </p:nvSpPr>
              <p:spPr>
                <a:xfrm>
                  <a:off x="7301160" y="2782800"/>
                  <a:ext cx="201600" cy="543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149" name="Google Shape;3672;p42"/>
              <p:cNvSpPr/>
              <p:nvPr/>
            </p:nvSpPr>
            <p:spPr>
              <a:xfrm>
                <a:off x="7213320" y="2807640"/>
                <a:ext cx="360" cy="77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0" name="Google Shape;3673;p42"/>
              <p:cNvSpPr/>
              <p:nvPr/>
            </p:nvSpPr>
            <p:spPr>
              <a:xfrm>
                <a:off x="7605000" y="2810880"/>
                <a:ext cx="360" cy="76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51" name="Google Shape;3674;p42"/>
            <p:cNvSpPr/>
            <p:nvPr/>
          </p:nvSpPr>
          <p:spPr>
            <a:xfrm>
              <a:off x="7206840" y="2832120"/>
              <a:ext cx="403560" cy="10080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2" name="Google Shape;3675;p42"/>
            <p:cNvSpPr/>
            <p:nvPr/>
          </p:nvSpPr>
          <p:spPr>
            <a:xfrm>
              <a:off x="7206840" y="2821320"/>
              <a:ext cx="406080" cy="60840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3" name="Google Shape;3676;p42"/>
            <p:cNvSpPr/>
            <p:nvPr/>
          </p:nvSpPr>
          <p:spPr>
            <a:xfrm>
              <a:off x="7205760" y="2752560"/>
              <a:ext cx="404640" cy="11736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54" name="Google Shape;3677;p42"/>
            <p:cNvGrpSpPr/>
            <p:nvPr/>
          </p:nvGrpSpPr>
          <p:grpSpPr>
            <a:xfrm>
              <a:off x="7287480" y="2782800"/>
              <a:ext cx="228240" cy="55440"/>
              <a:chOff x="7287480" y="2782800"/>
              <a:chExt cx="228240" cy="55440"/>
            </a:xfrm>
          </p:grpSpPr>
          <p:sp>
            <p:nvSpPr>
              <p:cNvPr id="3155" name="Google Shape;3678;p42"/>
              <p:cNvSpPr/>
              <p:nvPr/>
            </p:nvSpPr>
            <p:spPr>
              <a:xfrm>
                <a:off x="7287480" y="2782800"/>
                <a:ext cx="228240" cy="554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6" name="Google Shape;3679;p42"/>
              <p:cNvSpPr/>
              <p:nvPr/>
            </p:nvSpPr>
            <p:spPr>
              <a:xfrm>
                <a:off x="7297920" y="2782800"/>
                <a:ext cx="207360" cy="554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57" name="Google Shape;3680;p42"/>
            <p:cNvSpPr/>
            <p:nvPr/>
          </p:nvSpPr>
          <p:spPr>
            <a:xfrm>
              <a:off x="7206840" y="2810160"/>
              <a:ext cx="360" cy="79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8" name="Google Shape;3681;p42"/>
            <p:cNvSpPr/>
            <p:nvPr/>
          </p:nvSpPr>
          <p:spPr>
            <a:xfrm>
              <a:off x="7610760" y="2811600"/>
              <a:ext cx="360" cy="77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59" name="Google Shape;3682;p42"/>
          <p:cNvGrpSpPr/>
          <p:nvPr/>
        </p:nvGrpSpPr>
        <p:grpSpPr>
          <a:xfrm>
            <a:off x="7758000" y="2749680"/>
            <a:ext cx="407520" cy="180360"/>
            <a:chOff x="7758000" y="2749680"/>
            <a:chExt cx="407520" cy="180360"/>
          </a:xfrm>
        </p:grpSpPr>
        <p:grpSp>
          <p:nvGrpSpPr>
            <p:cNvPr id="3160" name="Google Shape;3683;p42"/>
            <p:cNvGrpSpPr/>
            <p:nvPr/>
          </p:nvGrpSpPr>
          <p:grpSpPr>
            <a:xfrm>
              <a:off x="7764480" y="2749680"/>
              <a:ext cx="396000" cy="177480"/>
              <a:chOff x="7764480" y="2749680"/>
              <a:chExt cx="396000" cy="177480"/>
            </a:xfrm>
          </p:grpSpPr>
          <p:sp>
            <p:nvSpPr>
              <p:cNvPr id="3161" name="Google Shape;3684;p42"/>
              <p:cNvSpPr/>
              <p:nvPr/>
            </p:nvSpPr>
            <p:spPr>
              <a:xfrm>
                <a:off x="7766280" y="2827800"/>
                <a:ext cx="392400" cy="9936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2" name="Google Shape;3685;p42"/>
              <p:cNvSpPr/>
              <p:nvPr/>
            </p:nvSpPr>
            <p:spPr>
              <a:xfrm>
                <a:off x="7766280" y="2817720"/>
                <a:ext cx="394200" cy="6084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3" name="Google Shape;3686;p42"/>
              <p:cNvSpPr/>
              <p:nvPr/>
            </p:nvSpPr>
            <p:spPr>
              <a:xfrm>
                <a:off x="7764480" y="2749680"/>
                <a:ext cx="392400" cy="11592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64" name="Google Shape;3687;p42"/>
              <p:cNvGrpSpPr/>
              <p:nvPr/>
            </p:nvGrpSpPr>
            <p:grpSpPr>
              <a:xfrm>
                <a:off x="7843320" y="2779560"/>
                <a:ext cx="221760" cy="54360"/>
                <a:chOff x="7843320" y="2779560"/>
                <a:chExt cx="221760" cy="54360"/>
              </a:xfrm>
            </p:grpSpPr>
            <p:sp>
              <p:nvSpPr>
                <p:cNvPr id="3165" name="Google Shape;3688;p42"/>
                <p:cNvSpPr/>
                <p:nvPr/>
              </p:nvSpPr>
              <p:spPr>
                <a:xfrm>
                  <a:off x="7843320" y="2779560"/>
                  <a:ext cx="221760" cy="543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6" name="Google Shape;3689;p42"/>
                <p:cNvSpPr/>
                <p:nvPr/>
              </p:nvSpPr>
              <p:spPr>
                <a:xfrm>
                  <a:off x="7853400" y="2779560"/>
                  <a:ext cx="201600" cy="543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167" name="Google Shape;3690;p42"/>
              <p:cNvSpPr/>
              <p:nvPr/>
            </p:nvSpPr>
            <p:spPr>
              <a:xfrm>
                <a:off x="7765920" y="2804400"/>
                <a:ext cx="360" cy="77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8" name="Google Shape;3691;p42"/>
              <p:cNvSpPr/>
              <p:nvPr/>
            </p:nvSpPr>
            <p:spPr>
              <a:xfrm>
                <a:off x="8157600" y="2807640"/>
                <a:ext cx="360" cy="76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69" name="Google Shape;3692;p42"/>
            <p:cNvSpPr/>
            <p:nvPr/>
          </p:nvSpPr>
          <p:spPr>
            <a:xfrm>
              <a:off x="7759440" y="2829240"/>
              <a:ext cx="403560" cy="10080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0" name="Google Shape;3693;p42"/>
            <p:cNvSpPr/>
            <p:nvPr/>
          </p:nvSpPr>
          <p:spPr>
            <a:xfrm>
              <a:off x="7759440" y="2818080"/>
              <a:ext cx="406080" cy="60840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1" name="Google Shape;3694;p42"/>
            <p:cNvSpPr/>
            <p:nvPr/>
          </p:nvSpPr>
          <p:spPr>
            <a:xfrm>
              <a:off x="7758000" y="2749680"/>
              <a:ext cx="404640" cy="11736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72" name="Google Shape;3695;p42"/>
            <p:cNvGrpSpPr/>
            <p:nvPr/>
          </p:nvGrpSpPr>
          <p:grpSpPr>
            <a:xfrm>
              <a:off x="7840080" y="2779560"/>
              <a:ext cx="228240" cy="55440"/>
              <a:chOff x="7840080" y="2779560"/>
              <a:chExt cx="228240" cy="55440"/>
            </a:xfrm>
          </p:grpSpPr>
          <p:sp>
            <p:nvSpPr>
              <p:cNvPr id="3173" name="Google Shape;3696;p42"/>
              <p:cNvSpPr/>
              <p:nvPr/>
            </p:nvSpPr>
            <p:spPr>
              <a:xfrm>
                <a:off x="7840080" y="2779560"/>
                <a:ext cx="228240" cy="554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4" name="Google Shape;3697;p42"/>
              <p:cNvSpPr/>
              <p:nvPr/>
            </p:nvSpPr>
            <p:spPr>
              <a:xfrm>
                <a:off x="7850160" y="2779560"/>
                <a:ext cx="207360" cy="554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75" name="Google Shape;3698;p42"/>
            <p:cNvSpPr/>
            <p:nvPr/>
          </p:nvSpPr>
          <p:spPr>
            <a:xfrm>
              <a:off x="7759080" y="2806920"/>
              <a:ext cx="360" cy="79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6" name="Google Shape;3699;p42"/>
            <p:cNvSpPr/>
            <p:nvPr/>
          </p:nvSpPr>
          <p:spPr>
            <a:xfrm>
              <a:off x="8163360" y="2808360"/>
              <a:ext cx="360" cy="77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77" name="Google Shape;3700;p42"/>
          <p:cNvGrpSpPr/>
          <p:nvPr/>
        </p:nvGrpSpPr>
        <p:grpSpPr>
          <a:xfrm>
            <a:off x="7688160" y="2390760"/>
            <a:ext cx="391680" cy="180360"/>
            <a:chOff x="7688160" y="2390760"/>
            <a:chExt cx="391680" cy="180360"/>
          </a:xfrm>
        </p:grpSpPr>
        <p:grpSp>
          <p:nvGrpSpPr>
            <p:cNvPr id="3178" name="Google Shape;3701;p42"/>
            <p:cNvGrpSpPr/>
            <p:nvPr/>
          </p:nvGrpSpPr>
          <p:grpSpPr>
            <a:xfrm>
              <a:off x="7694280" y="2390760"/>
              <a:ext cx="380520" cy="177840"/>
              <a:chOff x="7694280" y="2390760"/>
              <a:chExt cx="380520" cy="177840"/>
            </a:xfrm>
          </p:grpSpPr>
          <p:sp>
            <p:nvSpPr>
              <p:cNvPr id="3179" name="Google Shape;3702;p42"/>
              <p:cNvSpPr/>
              <p:nvPr/>
            </p:nvSpPr>
            <p:spPr>
              <a:xfrm>
                <a:off x="7696080" y="2469240"/>
                <a:ext cx="377280" cy="9936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0" name="Google Shape;3703;p42"/>
              <p:cNvSpPr/>
              <p:nvPr/>
            </p:nvSpPr>
            <p:spPr>
              <a:xfrm>
                <a:off x="7696080" y="2459160"/>
                <a:ext cx="378720" cy="60840"/>
              </a:xfrm>
              <a:prstGeom prst="rect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1" name="Google Shape;3704;p42"/>
              <p:cNvSpPr/>
              <p:nvPr/>
            </p:nvSpPr>
            <p:spPr>
              <a:xfrm>
                <a:off x="7694280" y="2390760"/>
                <a:ext cx="377280" cy="115920"/>
              </a:xfrm>
              <a:prstGeom prst="ellipse">
                <a:avLst/>
              </a:prstGeom>
              <a:gradFill rotWithShape="0">
                <a:gsLst>
                  <a:gs pos="0">
                    <a:srgbClr val="b2b2b2"/>
                  </a:gs>
                  <a:gs pos="100000">
                    <a:srgbClr val="eaeaea"/>
                  </a:gs>
                </a:gsLst>
                <a:lin ang="0"/>
              </a:gradFill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82" name="Google Shape;3705;p42"/>
              <p:cNvGrpSpPr/>
              <p:nvPr/>
            </p:nvGrpSpPr>
            <p:grpSpPr>
              <a:xfrm>
                <a:off x="7770240" y="2420640"/>
                <a:ext cx="213120" cy="54360"/>
                <a:chOff x="7770240" y="2420640"/>
                <a:chExt cx="213120" cy="54360"/>
              </a:xfrm>
            </p:grpSpPr>
            <p:sp>
              <p:nvSpPr>
                <p:cNvPr id="3183" name="Google Shape;3706;p42"/>
                <p:cNvSpPr/>
                <p:nvPr/>
              </p:nvSpPr>
              <p:spPr>
                <a:xfrm>
                  <a:off x="7770240" y="2420640"/>
                  <a:ext cx="213120" cy="543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84" name="Google Shape;3707;p42"/>
                <p:cNvSpPr/>
                <p:nvPr/>
              </p:nvSpPr>
              <p:spPr>
                <a:xfrm>
                  <a:off x="7779960" y="2420640"/>
                  <a:ext cx="193680" cy="543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aeaea"/>
                    </a:gs>
                  </a:gsLst>
                  <a:lin ang="0"/>
                </a:gradFill>
                <a:ln w="12700">
                  <a:solidFill>
                    <a:srgbClr val="80808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185" name="Google Shape;3708;p42"/>
              <p:cNvSpPr/>
              <p:nvPr/>
            </p:nvSpPr>
            <p:spPr>
              <a:xfrm>
                <a:off x="7695720" y="2445480"/>
                <a:ext cx="360" cy="78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6" name="Google Shape;3709;p42"/>
              <p:cNvSpPr/>
              <p:nvPr/>
            </p:nvSpPr>
            <p:spPr>
              <a:xfrm>
                <a:off x="8072280" y="2448720"/>
                <a:ext cx="360" cy="76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80808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87" name="Google Shape;3710;p42"/>
            <p:cNvSpPr/>
            <p:nvPr/>
          </p:nvSpPr>
          <p:spPr>
            <a:xfrm>
              <a:off x="7689600" y="2470320"/>
              <a:ext cx="387720" cy="10080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8" name="Google Shape;3711;p42"/>
            <p:cNvSpPr/>
            <p:nvPr/>
          </p:nvSpPr>
          <p:spPr>
            <a:xfrm>
              <a:off x="7689600" y="2459160"/>
              <a:ext cx="390240" cy="60840"/>
            </a:xfrm>
            <a:prstGeom prst="rect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9" name="Google Shape;3712;p42"/>
            <p:cNvSpPr/>
            <p:nvPr/>
          </p:nvSpPr>
          <p:spPr>
            <a:xfrm>
              <a:off x="7688160" y="2390760"/>
              <a:ext cx="388800" cy="117360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90" name="Google Shape;3713;p42"/>
            <p:cNvGrpSpPr/>
            <p:nvPr/>
          </p:nvGrpSpPr>
          <p:grpSpPr>
            <a:xfrm>
              <a:off x="7767000" y="2421000"/>
              <a:ext cx="219240" cy="55440"/>
              <a:chOff x="7767000" y="2421000"/>
              <a:chExt cx="219240" cy="55440"/>
            </a:xfrm>
          </p:grpSpPr>
          <p:sp>
            <p:nvSpPr>
              <p:cNvPr id="3191" name="Google Shape;3714;p42"/>
              <p:cNvSpPr/>
              <p:nvPr/>
            </p:nvSpPr>
            <p:spPr>
              <a:xfrm>
                <a:off x="7767000" y="2421000"/>
                <a:ext cx="219240" cy="5544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2" name="Google Shape;3715;p42"/>
              <p:cNvSpPr/>
              <p:nvPr/>
            </p:nvSpPr>
            <p:spPr>
              <a:xfrm>
                <a:off x="7776720" y="2421000"/>
                <a:ext cx="199440" cy="5544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93" name="Google Shape;3716;p42"/>
            <p:cNvSpPr/>
            <p:nvPr/>
          </p:nvSpPr>
          <p:spPr>
            <a:xfrm>
              <a:off x="7689240" y="2448000"/>
              <a:ext cx="360" cy="79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4" name="Google Shape;3717;p42"/>
            <p:cNvSpPr/>
            <p:nvPr/>
          </p:nvSpPr>
          <p:spPr>
            <a:xfrm>
              <a:off x="8076600" y="2449440"/>
              <a:ext cx="360" cy="77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PlaceHolder 1"/>
          <p:cNvSpPr>
            <a:spLocks noGrp="1"/>
          </p:cNvSpPr>
          <p:nvPr>
            <p:ph type="title"/>
          </p:nvPr>
        </p:nvSpPr>
        <p:spPr>
          <a:xfrm>
            <a:off x="359640" y="228600"/>
            <a:ext cx="8408880" cy="96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Comutação de pacotes: armazena e repassa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6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197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4B71D7E-2B3A-47B3-9A92-049D6389442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198" name="Google Shape;3725;p43"/>
          <p:cNvSpPr/>
          <p:nvPr/>
        </p:nvSpPr>
        <p:spPr>
          <a:xfrm>
            <a:off x="579600" y="3486240"/>
            <a:ext cx="4366440" cy="32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leva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/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seg para transmitir (botar para fora) um pacote de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-bits num enlace a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bps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armazena e repassa: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todo o pacote deve chegar ao roteador antes que possa ser transmitido no próximo enlace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99" name="Google Shape;3726;p43"/>
          <p:cNvSpPr/>
          <p:nvPr/>
        </p:nvSpPr>
        <p:spPr>
          <a:xfrm>
            <a:off x="5184720" y="3602160"/>
            <a:ext cx="3785400" cy="22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343080" indent="-343080">
              <a:lnSpc>
                <a:spcPct val="9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99"/>
                </a:solidFill>
                <a:latin typeface="Comic Sans MS"/>
                <a:ea typeface="Comic Sans MS"/>
              </a:rPr>
              <a:t>exemplo numérico para um salto/etapa: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= 7,5 Mbits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= 1,5 Mbps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atraso de transmissão em um salto = 5 seg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00" name="Google Shape;3727;p43"/>
          <p:cNvSpPr/>
          <p:nvPr/>
        </p:nvSpPr>
        <p:spPr>
          <a:xfrm>
            <a:off x="4235400" y="5956920"/>
            <a:ext cx="151560" cy="727920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1" name="Google Shape;3728;p43"/>
          <p:cNvSpPr/>
          <p:nvPr/>
        </p:nvSpPr>
        <p:spPr>
          <a:xfrm>
            <a:off x="4305600" y="6004080"/>
            <a:ext cx="37195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Gill Sans"/>
              </a:rPr>
              <a:t>mais sobre atrasos em breve…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02" name="Google Shape;3729;p43"/>
          <p:cNvSpPr/>
          <p:nvPr/>
        </p:nvSpPr>
        <p:spPr>
          <a:xfrm>
            <a:off x="891360" y="2679840"/>
            <a:ext cx="672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fonte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3203" name="Google Shape;3730;p43"/>
          <p:cNvGrpSpPr/>
          <p:nvPr/>
        </p:nvGrpSpPr>
        <p:grpSpPr>
          <a:xfrm>
            <a:off x="1630440" y="2631960"/>
            <a:ext cx="1056600" cy="556560"/>
            <a:chOff x="1630440" y="2631960"/>
            <a:chExt cx="1056600" cy="556560"/>
          </a:xfrm>
        </p:grpSpPr>
        <p:pic>
          <p:nvPicPr>
            <p:cNvPr id="3204" name="Google Shape;3731;p43" descr=""/>
            <p:cNvPicPr/>
            <p:nvPr/>
          </p:nvPicPr>
          <p:blipFill>
            <a:blip r:embed="rId1"/>
            <a:stretch/>
          </p:blipFill>
          <p:spPr>
            <a:xfrm>
              <a:off x="1630440" y="2782800"/>
              <a:ext cx="1056600" cy="405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05" name="Google Shape;3732;p43"/>
            <p:cNvSpPr/>
            <p:nvPr/>
          </p:nvSpPr>
          <p:spPr>
            <a:xfrm rot="1048800">
              <a:off x="1705320" y="2767680"/>
              <a:ext cx="945720" cy="26244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7488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06" name="Google Shape;3733;p43"/>
          <p:cNvSpPr/>
          <p:nvPr/>
        </p:nvSpPr>
        <p:spPr>
          <a:xfrm>
            <a:off x="2576160" y="2874960"/>
            <a:ext cx="1738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07" name="Google Shape;3734;p43"/>
          <p:cNvGrpSpPr/>
          <p:nvPr/>
        </p:nvGrpSpPr>
        <p:grpSpPr>
          <a:xfrm>
            <a:off x="3922560" y="2687760"/>
            <a:ext cx="1058400" cy="383400"/>
            <a:chOff x="3922560" y="2687760"/>
            <a:chExt cx="1058400" cy="383400"/>
          </a:xfrm>
        </p:grpSpPr>
        <p:grpSp>
          <p:nvGrpSpPr>
            <p:cNvPr id="3208" name="Google Shape;3735;p43"/>
            <p:cNvGrpSpPr/>
            <p:nvPr/>
          </p:nvGrpSpPr>
          <p:grpSpPr>
            <a:xfrm>
              <a:off x="3926880" y="2687760"/>
              <a:ext cx="1035360" cy="383400"/>
              <a:chOff x="3926880" y="2687760"/>
              <a:chExt cx="1035360" cy="383400"/>
            </a:xfrm>
          </p:grpSpPr>
          <p:pic>
            <p:nvPicPr>
              <p:cNvPr id="3209" name="Google Shape;3736;p43" descr=""/>
              <p:cNvPicPr/>
              <p:nvPr/>
            </p:nvPicPr>
            <p:blipFill>
              <a:blip r:embed="rId2"/>
              <a:stretch/>
            </p:blipFill>
            <p:spPr>
              <a:xfrm>
                <a:off x="3926880" y="2738880"/>
                <a:ext cx="1035360" cy="33228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210" name="Google Shape;3737;p43"/>
              <p:cNvSpPr/>
              <p:nvPr/>
            </p:nvSpPr>
            <p:spPr>
              <a:xfrm>
                <a:off x="4807080" y="2882880"/>
                <a:ext cx="35640" cy="123120"/>
              </a:xfrm>
              <a:prstGeom prst="rect">
                <a:avLst/>
              </a:prstGeom>
              <a:solidFill>
                <a:srgbClr val="bfbfb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1" name="Google Shape;3738;p43"/>
              <p:cNvSpPr/>
              <p:nvPr/>
            </p:nvSpPr>
            <p:spPr>
              <a:xfrm>
                <a:off x="4086360" y="2895480"/>
                <a:ext cx="50040" cy="123120"/>
              </a:xfrm>
              <a:prstGeom prst="rect">
                <a:avLst/>
              </a:prstGeom>
              <a:solidFill>
                <a:srgbClr val="bfbfb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2" name="Google Shape;3739;p43"/>
              <p:cNvSpPr/>
              <p:nvPr/>
            </p:nvSpPr>
            <p:spPr>
              <a:xfrm>
                <a:off x="3960720" y="2687760"/>
                <a:ext cx="970920" cy="272160"/>
              </a:xfrm>
              <a:prstGeom prst="ellipse">
                <a:avLst/>
              </a:prstGeom>
              <a:solidFill>
                <a:srgbClr val="eaeaea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13" name="Google Shape;3740;p43"/>
            <p:cNvSpPr/>
            <p:nvPr/>
          </p:nvSpPr>
          <p:spPr>
            <a:xfrm>
              <a:off x="4911840" y="2712960"/>
              <a:ext cx="69120" cy="691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4" name="Google Shape;3741;p43"/>
            <p:cNvSpPr/>
            <p:nvPr/>
          </p:nvSpPr>
          <p:spPr>
            <a:xfrm>
              <a:off x="3922560" y="2716200"/>
              <a:ext cx="69120" cy="691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15" name="Google Shape;3742;p43"/>
          <p:cNvGrpSpPr/>
          <p:nvPr/>
        </p:nvGrpSpPr>
        <p:grpSpPr>
          <a:xfrm>
            <a:off x="3876840" y="1608120"/>
            <a:ext cx="1091520" cy="302400"/>
            <a:chOff x="3876840" y="1608120"/>
            <a:chExt cx="1091520" cy="302400"/>
          </a:xfrm>
        </p:grpSpPr>
        <p:pic>
          <p:nvPicPr>
            <p:cNvPr id="3216" name="Google Shape;3743;p43" descr=""/>
            <p:cNvPicPr/>
            <p:nvPr/>
          </p:nvPicPr>
          <p:blipFill>
            <a:blip r:embed="rId3"/>
            <a:stretch/>
          </p:blipFill>
          <p:spPr>
            <a:xfrm>
              <a:off x="3876840" y="1608120"/>
              <a:ext cx="1091520" cy="280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7" name="Google Shape;3744;p43"/>
            <p:cNvSpPr/>
            <p:nvPr/>
          </p:nvSpPr>
          <p:spPr>
            <a:xfrm>
              <a:off x="4883040" y="1825560"/>
              <a:ext cx="72360" cy="723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8" name="Google Shape;3745;p43"/>
            <p:cNvSpPr/>
            <p:nvPr/>
          </p:nvSpPr>
          <p:spPr>
            <a:xfrm>
              <a:off x="3902040" y="1838160"/>
              <a:ext cx="72360" cy="723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19" name="Google Shape;3746;p43"/>
          <p:cNvGrpSpPr/>
          <p:nvPr/>
        </p:nvGrpSpPr>
        <p:grpSpPr>
          <a:xfrm>
            <a:off x="1723320" y="1197000"/>
            <a:ext cx="1174680" cy="836640"/>
            <a:chOff x="1723320" y="1197000"/>
            <a:chExt cx="1174680" cy="836640"/>
          </a:xfrm>
        </p:grpSpPr>
        <p:pic>
          <p:nvPicPr>
            <p:cNvPr id="3220" name="Google Shape;3747;p43" descr=""/>
            <p:cNvPicPr/>
            <p:nvPr/>
          </p:nvPicPr>
          <p:blipFill>
            <a:blip r:embed="rId4"/>
            <a:stretch/>
          </p:blipFill>
          <p:spPr>
            <a:xfrm>
              <a:off x="1862280" y="1197000"/>
              <a:ext cx="834480" cy="729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21" name="Google Shape;3748;p43"/>
            <p:cNvSpPr/>
            <p:nvPr/>
          </p:nvSpPr>
          <p:spPr>
            <a:xfrm rot="11601600">
              <a:off x="1735560" y="1663560"/>
              <a:ext cx="1150200" cy="2401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6996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22" name="Google Shape;3749;p43"/>
          <p:cNvSpPr/>
          <p:nvPr/>
        </p:nvSpPr>
        <p:spPr>
          <a:xfrm>
            <a:off x="2876760" y="2908440"/>
            <a:ext cx="683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bps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23" name="Google Shape;3750;p43"/>
          <p:cNvSpPr/>
          <p:nvPr/>
        </p:nvSpPr>
        <p:spPr>
          <a:xfrm>
            <a:off x="4967280" y="2879640"/>
            <a:ext cx="173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24" name="Google Shape;3751;p43"/>
          <p:cNvGrpSpPr/>
          <p:nvPr/>
        </p:nvGrpSpPr>
        <p:grpSpPr>
          <a:xfrm>
            <a:off x="5946120" y="2071800"/>
            <a:ext cx="1477080" cy="1283400"/>
            <a:chOff x="5946120" y="2071800"/>
            <a:chExt cx="1477080" cy="1283400"/>
          </a:xfrm>
        </p:grpSpPr>
        <p:pic>
          <p:nvPicPr>
            <p:cNvPr id="3225" name="Google Shape;3752;p43" descr="desktop_computer_stylized_medium"/>
            <p:cNvPicPr/>
            <p:nvPr/>
          </p:nvPicPr>
          <p:blipFill>
            <a:blip r:embed="rId5"/>
            <a:stretch/>
          </p:blipFill>
          <p:spPr>
            <a:xfrm flipH="1">
              <a:off x="5946120" y="2071800"/>
              <a:ext cx="1477080" cy="1283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26" name="Google Shape;3753;p43"/>
            <p:cNvSpPr/>
            <p:nvPr/>
          </p:nvSpPr>
          <p:spPr>
            <a:xfrm flipH="1">
              <a:off x="6574320" y="2196000"/>
              <a:ext cx="713520" cy="58608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27" name="Google Shape;3754;p43"/>
          <p:cNvSpPr/>
          <p:nvPr/>
        </p:nvSpPr>
        <p:spPr>
          <a:xfrm>
            <a:off x="7434360" y="2778120"/>
            <a:ext cx="871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destino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28" name="Google Shape;3755;p43"/>
          <p:cNvSpPr/>
          <p:nvPr/>
        </p:nvSpPr>
        <p:spPr>
          <a:xfrm>
            <a:off x="2372040" y="2575080"/>
            <a:ext cx="2815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229" name="Google Shape;3756;p43"/>
          <p:cNvSpPr/>
          <p:nvPr/>
        </p:nvSpPr>
        <p:spPr>
          <a:xfrm>
            <a:off x="2175120" y="2581200"/>
            <a:ext cx="2815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2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230" name="Google Shape;3757;p43"/>
          <p:cNvSpPr/>
          <p:nvPr/>
        </p:nvSpPr>
        <p:spPr>
          <a:xfrm>
            <a:off x="1987920" y="2577960"/>
            <a:ext cx="2815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231" name="Google Shape;3758;p43"/>
          <p:cNvGrpSpPr/>
          <p:nvPr/>
        </p:nvGrpSpPr>
        <p:grpSpPr>
          <a:xfrm>
            <a:off x="1744560" y="1873080"/>
            <a:ext cx="2941200" cy="840960"/>
            <a:chOff x="1744560" y="1873080"/>
            <a:chExt cx="2941200" cy="840960"/>
          </a:xfrm>
        </p:grpSpPr>
        <p:grpSp>
          <p:nvGrpSpPr>
            <p:cNvPr id="3232" name="Google Shape;3759;p43"/>
            <p:cNvGrpSpPr/>
            <p:nvPr/>
          </p:nvGrpSpPr>
          <p:grpSpPr>
            <a:xfrm>
              <a:off x="4138560" y="1873080"/>
              <a:ext cx="502560" cy="771120"/>
              <a:chOff x="4138560" y="1873080"/>
              <a:chExt cx="502560" cy="771120"/>
            </a:xfrm>
          </p:grpSpPr>
          <p:sp>
            <p:nvSpPr>
              <p:cNvPr id="3233" name="Google Shape;3760;p43"/>
              <p:cNvSpPr/>
              <p:nvPr/>
            </p:nvSpPr>
            <p:spPr>
              <a:xfrm>
                <a:off x="4522680" y="2424240"/>
                <a:ext cx="113400" cy="219960"/>
              </a:xfrm>
              <a:prstGeom prst="rect">
                <a:avLst/>
              </a:prstGeom>
              <a:solidFill>
                <a:srgbClr val="33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4" name="Google Shape;3761;p43"/>
              <p:cNvSpPr/>
              <p:nvPr/>
            </p:nvSpPr>
            <p:spPr>
              <a:xfrm>
                <a:off x="4141800" y="2138400"/>
                <a:ext cx="380160" cy="505800"/>
              </a:xfrm>
              <a:custGeom>
                <a:avLst/>
                <a:gdLst/>
                <a:ahLst/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5" name="Google Shape;3762;p43"/>
              <p:cNvSpPr/>
              <p:nvPr/>
            </p:nvSpPr>
            <p:spPr>
              <a:xfrm>
                <a:off x="4138560" y="2124000"/>
                <a:ext cx="502560" cy="294480"/>
              </a:xfrm>
              <a:custGeom>
                <a:avLst/>
                <a:gdLst/>
                <a:ahLst/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6" name="Google Shape;3763;p43"/>
              <p:cNvSpPr/>
              <p:nvPr/>
            </p:nvSpPr>
            <p:spPr>
              <a:xfrm>
                <a:off x="4145040" y="1881360"/>
                <a:ext cx="484920" cy="537480"/>
              </a:xfrm>
              <a:custGeom>
                <a:avLst/>
                <a:gdLst/>
                <a:ahLst/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7" name="Google Shape;3764;p43"/>
              <p:cNvSpPr/>
              <p:nvPr/>
            </p:nvSpPr>
            <p:spPr>
              <a:xfrm>
                <a:off x="4148280" y="1892520"/>
                <a:ext cx="363600" cy="258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8" name="Google Shape;3765;p43"/>
              <p:cNvSpPr/>
              <p:nvPr/>
            </p:nvSpPr>
            <p:spPr>
              <a:xfrm flipH="1" rot="10800000">
                <a:off x="4514400" y="2149560"/>
                <a:ext cx="114120" cy="1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9" name="Google Shape;3766;p43"/>
              <p:cNvSpPr/>
              <p:nvPr/>
            </p:nvSpPr>
            <p:spPr>
              <a:xfrm flipH="1">
                <a:off x="4516200" y="2151360"/>
                <a:ext cx="1800" cy="267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0" name="Google Shape;3767;p43"/>
              <p:cNvSpPr/>
              <p:nvPr/>
            </p:nvSpPr>
            <p:spPr>
              <a:xfrm flipH="1">
                <a:off x="4232160" y="1873080"/>
                <a:ext cx="1800" cy="267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241" name="Google Shape;3768;p43"/>
            <p:cNvGrpSpPr/>
            <p:nvPr/>
          </p:nvGrpSpPr>
          <p:grpSpPr>
            <a:xfrm>
              <a:off x="2343240" y="1881000"/>
              <a:ext cx="502560" cy="771120"/>
              <a:chOff x="2343240" y="1881000"/>
              <a:chExt cx="502560" cy="771120"/>
            </a:xfrm>
          </p:grpSpPr>
          <p:sp>
            <p:nvSpPr>
              <p:cNvPr id="3242" name="Google Shape;3769;p43"/>
              <p:cNvSpPr/>
              <p:nvPr/>
            </p:nvSpPr>
            <p:spPr>
              <a:xfrm>
                <a:off x="2346480" y="2146320"/>
                <a:ext cx="380160" cy="505800"/>
              </a:xfrm>
              <a:custGeom>
                <a:avLst/>
                <a:gdLst/>
                <a:ahLst/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3" name="Google Shape;3770;p43"/>
              <p:cNvSpPr/>
              <p:nvPr/>
            </p:nvSpPr>
            <p:spPr>
              <a:xfrm>
                <a:off x="2343240" y="2131920"/>
                <a:ext cx="502560" cy="294480"/>
              </a:xfrm>
              <a:custGeom>
                <a:avLst/>
                <a:gdLst/>
                <a:ahLst/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4" name="Google Shape;3771;p43"/>
              <p:cNvSpPr/>
              <p:nvPr/>
            </p:nvSpPr>
            <p:spPr>
              <a:xfrm>
                <a:off x="2727360" y="2432160"/>
                <a:ext cx="113400" cy="219960"/>
              </a:xfrm>
              <a:prstGeom prst="rect">
                <a:avLst/>
              </a:prstGeom>
              <a:solidFill>
                <a:srgbClr val="33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5" name="Google Shape;3772;p43"/>
              <p:cNvSpPr/>
              <p:nvPr/>
            </p:nvSpPr>
            <p:spPr>
              <a:xfrm>
                <a:off x="2349360" y="1889280"/>
                <a:ext cx="484920" cy="537480"/>
              </a:xfrm>
              <a:custGeom>
                <a:avLst/>
                <a:gdLst/>
                <a:ahLst/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6" name="Google Shape;3773;p43"/>
              <p:cNvSpPr/>
              <p:nvPr/>
            </p:nvSpPr>
            <p:spPr>
              <a:xfrm>
                <a:off x="2352600" y="1900440"/>
                <a:ext cx="363960" cy="258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7" name="Google Shape;3774;p43"/>
              <p:cNvSpPr/>
              <p:nvPr/>
            </p:nvSpPr>
            <p:spPr>
              <a:xfrm flipH="1" rot="10800000">
                <a:off x="2719440" y="2157480"/>
                <a:ext cx="114480" cy="1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8" name="Google Shape;3775;p43"/>
              <p:cNvSpPr/>
              <p:nvPr/>
            </p:nvSpPr>
            <p:spPr>
              <a:xfrm flipH="1">
                <a:off x="2721240" y="2159280"/>
                <a:ext cx="2160" cy="267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9" name="Google Shape;3776;p43"/>
              <p:cNvSpPr/>
              <p:nvPr/>
            </p:nvSpPr>
            <p:spPr>
              <a:xfrm flipH="1">
                <a:off x="2437200" y="1881000"/>
                <a:ext cx="2160" cy="267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250" name="Google Shape;3777;p43"/>
            <p:cNvGrpSpPr/>
            <p:nvPr/>
          </p:nvGrpSpPr>
          <p:grpSpPr>
            <a:xfrm>
              <a:off x="2052720" y="1898640"/>
              <a:ext cx="494640" cy="759600"/>
              <a:chOff x="2052720" y="1898640"/>
              <a:chExt cx="494640" cy="759600"/>
            </a:xfrm>
          </p:grpSpPr>
          <p:sp>
            <p:nvSpPr>
              <p:cNvPr id="3251" name="Google Shape;3778;p43"/>
              <p:cNvSpPr/>
              <p:nvPr/>
            </p:nvSpPr>
            <p:spPr>
              <a:xfrm>
                <a:off x="2052720" y="1898640"/>
                <a:ext cx="381960" cy="759600"/>
              </a:xfrm>
              <a:custGeom>
                <a:avLst/>
                <a:gdLst/>
                <a:ahLst/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2" name="Google Shape;3779;p43"/>
              <p:cNvSpPr/>
              <p:nvPr/>
            </p:nvSpPr>
            <p:spPr>
              <a:xfrm>
                <a:off x="2058840" y="1900080"/>
                <a:ext cx="488160" cy="273960"/>
              </a:xfrm>
              <a:custGeom>
                <a:avLst/>
                <a:gdLst/>
                <a:ahLst/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3" name="Google Shape;3780;p43"/>
              <p:cNvSpPr/>
              <p:nvPr/>
            </p:nvSpPr>
            <p:spPr>
              <a:xfrm>
                <a:off x="2433600" y="2173320"/>
                <a:ext cx="113760" cy="480240"/>
              </a:xfrm>
              <a:prstGeom prst="rect">
                <a:avLst/>
              </a:prstGeom>
              <a:solidFill>
                <a:srgbClr val="33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54" name="Google Shape;3781;p43"/>
            <p:cNvSpPr/>
            <p:nvPr/>
          </p:nvSpPr>
          <p:spPr>
            <a:xfrm>
              <a:off x="2760840" y="2590920"/>
              <a:ext cx="1778760" cy="53280"/>
            </a:xfrm>
            <a:prstGeom prst="rect">
              <a:avLst/>
            </a:prstGeom>
            <a:solidFill>
              <a:srgbClr val="33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5" name="Google Shape;3782;p43"/>
            <p:cNvSpPr/>
            <p:nvPr/>
          </p:nvSpPr>
          <p:spPr>
            <a:xfrm>
              <a:off x="3346560" y="2532240"/>
              <a:ext cx="216720" cy="181800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56" name="Google Shape;3783;p43"/>
            <p:cNvGrpSpPr/>
            <p:nvPr/>
          </p:nvGrpSpPr>
          <p:grpSpPr>
            <a:xfrm>
              <a:off x="1744560" y="1890720"/>
              <a:ext cx="493200" cy="759600"/>
              <a:chOff x="1744560" y="1890720"/>
              <a:chExt cx="493200" cy="759600"/>
            </a:xfrm>
          </p:grpSpPr>
          <p:sp>
            <p:nvSpPr>
              <p:cNvPr id="3257" name="Google Shape;3784;p43"/>
              <p:cNvSpPr/>
              <p:nvPr/>
            </p:nvSpPr>
            <p:spPr>
              <a:xfrm>
                <a:off x="1744560" y="1890720"/>
                <a:ext cx="380160" cy="759600"/>
              </a:xfrm>
              <a:custGeom>
                <a:avLst/>
                <a:gdLst/>
                <a:ahLst/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8" name="Google Shape;3785;p43"/>
              <p:cNvSpPr/>
              <p:nvPr/>
            </p:nvSpPr>
            <p:spPr>
              <a:xfrm>
                <a:off x="1751040" y="1892160"/>
                <a:ext cx="486720" cy="273960"/>
              </a:xfrm>
              <a:custGeom>
                <a:avLst/>
                <a:gdLst/>
                <a:ahLst/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9" name="Google Shape;3786;p43"/>
              <p:cNvSpPr/>
              <p:nvPr/>
            </p:nvSpPr>
            <p:spPr>
              <a:xfrm>
                <a:off x="2124000" y="2165400"/>
                <a:ext cx="113760" cy="480240"/>
              </a:xfrm>
              <a:prstGeom prst="rect">
                <a:avLst/>
              </a:prstGeom>
              <a:solidFill>
                <a:srgbClr val="33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60" name="Google Shape;3787;p43"/>
            <p:cNvSpPr/>
            <p:nvPr/>
          </p:nvSpPr>
          <p:spPr>
            <a:xfrm rot="16354200">
              <a:off x="4480920" y="2223360"/>
              <a:ext cx="217440" cy="182160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61" name="Google Shape;3788;p43"/>
          <p:cNvSpPr/>
          <p:nvPr/>
        </p:nvSpPr>
        <p:spPr>
          <a:xfrm>
            <a:off x="550440" y="1903320"/>
            <a:ext cx="1186560" cy="6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94000"/>
              </a:lnSpc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bits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94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por pacote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62" name="Google Shape;3789;p43"/>
          <p:cNvSpPr/>
          <p:nvPr/>
        </p:nvSpPr>
        <p:spPr>
          <a:xfrm>
            <a:off x="5275440" y="2898720"/>
            <a:ext cx="683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bps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63" name="Google Shape;3790;p43"/>
          <p:cNvSpPr/>
          <p:nvPr/>
        </p:nvSpPr>
        <p:spPr>
          <a:xfrm>
            <a:off x="475560" y="5801040"/>
            <a:ext cx="3758760" cy="95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85000"/>
              </a:lnSpc>
              <a:buClr>
                <a:srgbClr val="000099"/>
              </a:buClr>
              <a:buFont typeface="Noto Sans Symbols"/>
              <a:buChar char="❖"/>
            </a:pP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atraso fim-a-fim = 2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/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(desprezando o atraso de propagação)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PlaceHolder 1"/>
          <p:cNvSpPr>
            <a:spLocks noGrp="1"/>
          </p:cNvSpPr>
          <p:nvPr>
            <p:ph type="title"/>
          </p:nvPr>
        </p:nvSpPr>
        <p:spPr>
          <a:xfrm>
            <a:off x="618480" y="336240"/>
            <a:ext cx="7886160" cy="89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Comutação de pacotes: atraso de enfileiramento, perdas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265" name="Google Shape;3797;p44"/>
          <p:cNvGrpSpPr/>
          <p:nvPr/>
        </p:nvGrpSpPr>
        <p:grpSpPr>
          <a:xfrm>
            <a:off x="6627600" y="2201400"/>
            <a:ext cx="583920" cy="678600"/>
            <a:chOff x="6627600" y="2201400"/>
            <a:chExt cx="583920" cy="678600"/>
          </a:xfrm>
        </p:grpSpPr>
        <p:pic>
          <p:nvPicPr>
            <p:cNvPr id="3266" name="Google Shape;3798;p44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6627600" y="2201400"/>
              <a:ext cx="58392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67" name="Google Shape;3799;p44"/>
            <p:cNvSpPr/>
            <p:nvPr/>
          </p:nvSpPr>
          <p:spPr>
            <a:xfrm flipH="1">
              <a:off x="6875640" y="2266560"/>
              <a:ext cx="28368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68" name="Google Shape;3800;p44"/>
          <p:cNvSpPr/>
          <p:nvPr/>
        </p:nvSpPr>
        <p:spPr>
          <a:xfrm>
            <a:off x="2566440" y="1812960"/>
            <a:ext cx="738000" cy="43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9" name="Google Shape;3801;p44"/>
          <p:cNvSpPr/>
          <p:nvPr/>
        </p:nvSpPr>
        <p:spPr>
          <a:xfrm flipH="1" rot="10800000">
            <a:off x="2855160" y="2372040"/>
            <a:ext cx="541440" cy="47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0" name="Google Shape;3802;p44"/>
          <p:cNvSpPr/>
          <p:nvPr/>
        </p:nvSpPr>
        <p:spPr>
          <a:xfrm>
            <a:off x="4127760" y="2285280"/>
            <a:ext cx="1715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1" name="Google Shape;3803;p44"/>
          <p:cNvSpPr/>
          <p:nvPr/>
        </p:nvSpPr>
        <p:spPr>
          <a:xfrm rot="10800000">
            <a:off x="6123960" y="2468160"/>
            <a:ext cx="6840" cy="36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2" name="Google Shape;3804;p44"/>
          <p:cNvSpPr/>
          <p:nvPr/>
        </p:nvSpPr>
        <p:spPr>
          <a:xfrm flipH="1" rot="10800000">
            <a:off x="6512760" y="1917360"/>
            <a:ext cx="453240" cy="30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3" name="Google Shape;3805;p44"/>
          <p:cNvSpPr/>
          <p:nvPr/>
        </p:nvSpPr>
        <p:spPr>
          <a:xfrm>
            <a:off x="4276440" y="2072520"/>
            <a:ext cx="110160" cy="19944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4" name="Google Shape;3806;p44"/>
          <p:cNvSpPr/>
          <p:nvPr/>
        </p:nvSpPr>
        <p:spPr>
          <a:xfrm>
            <a:off x="4397760" y="2072520"/>
            <a:ext cx="110160" cy="19944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5" name="Google Shape;3807;p44"/>
          <p:cNvSpPr/>
          <p:nvPr/>
        </p:nvSpPr>
        <p:spPr>
          <a:xfrm>
            <a:off x="4519440" y="2072520"/>
            <a:ext cx="110160" cy="19944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6" name="Google Shape;3808;p44"/>
          <p:cNvSpPr/>
          <p:nvPr/>
        </p:nvSpPr>
        <p:spPr>
          <a:xfrm>
            <a:off x="4640760" y="2072520"/>
            <a:ext cx="110160" cy="19944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7" name="Google Shape;3809;p44"/>
          <p:cNvSpPr/>
          <p:nvPr/>
        </p:nvSpPr>
        <p:spPr>
          <a:xfrm>
            <a:off x="4762080" y="2072520"/>
            <a:ext cx="110160" cy="19944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8" name="Google Shape;3810;p44"/>
          <p:cNvSpPr/>
          <p:nvPr/>
        </p:nvSpPr>
        <p:spPr>
          <a:xfrm>
            <a:off x="5040720" y="2072520"/>
            <a:ext cx="110160" cy="19944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9" name="Google Shape;3811;p44"/>
          <p:cNvSpPr/>
          <p:nvPr/>
        </p:nvSpPr>
        <p:spPr>
          <a:xfrm>
            <a:off x="5447520" y="2067840"/>
            <a:ext cx="110160" cy="19944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80" name="Google Shape;3812;p44"/>
          <p:cNvSpPr/>
          <p:nvPr/>
        </p:nvSpPr>
        <p:spPr>
          <a:xfrm>
            <a:off x="3046680" y="2529720"/>
            <a:ext cx="110160" cy="199440"/>
          </a:xfrm>
          <a:prstGeom prst="rect">
            <a:avLst/>
          </a:prstGeom>
          <a:solidFill>
            <a:srgbClr val="3333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81" name="Google Shape;3813;p44"/>
          <p:cNvSpPr/>
          <p:nvPr/>
        </p:nvSpPr>
        <p:spPr>
          <a:xfrm>
            <a:off x="4562280" y="1963080"/>
            <a:ext cx="795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2" name="Google Shape;3814;p44"/>
          <p:cNvSpPr/>
          <p:nvPr/>
        </p:nvSpPr>
        <p:spPr>
          <a:xfrm>
            <a:off x="2081520" y="1545480"/>
            <a:ext cx="327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50"/>
                </a:solidFill>
                <a:latin typeface="Calibri"/>
                <a:ea typeface="Calibri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83" name="Google Shape;3815;p44"/>
          <p:cNvSpPr/>
          <p:nvPr/>
        </p:nvSpPr>
        <p:spPr>
          <a:xfrm>
            <a:off x="2312280" y="2494800"/>
            <a:ext cx="317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99"/>
                </a:solidFill>
                <a:latin typeface="Calibri"/>
                <a:ea typeface="Calibri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84" name="Google Shape;3816;p44"/>
          <p:cNvSpPr/>
          <p:nvPr/>
        </p:nvSpPr>
        <p:spPr>
          <a:xfrm>
            <a:off x="7143840" y="1479240"/>
            <a:ext cx="315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b050"/>
                </a:solidFill>
                <a:latin typeface="Calibri"/>
                <a:ea typeface="Calibri"/>
              </a:rPr>
              <a:t>C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85" name="Google Shape;3817;p44"/>
          <p:cNvSpPr/>
          <p:nvPr/>
        </p:nvSpPr>
        <p:spPr>
          <a:xfrm>
            <a:off x="2817720" y="1270440"/>
            <a:ext cx="1550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= 100 Mb/s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86" name="Google Shape;3818;p44"/>
          <p:cNvSpPr/>
          <p:nvPr/>
        </p:nvSpPr>
        <p:spPr>
          <a:xfrm>
            <a:off x="4092480" y="2382840"/>
            <a:ext cx="14853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= 1.5 Mb/s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87" name="Google Shape;3819;p44"/>
          <p:cNvSpPr/>
          <p:nvPr/>
        </p:nvSpPr>
        <p:spPr>
          <a:xfrm>
            <a:off x="6149160" y="2880720"/>
            <a:ext cx="13752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8" name="Google Shape;3820;p44"/>
          <p:cNvSpPr/>
          <p:nvPr/>
        </p:nvSpPr>
        <p:spPr>
          <a:xfrm>
            <a:off x="6550560" y="3033000"/>
            <a:ext cx="73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9" name="Google Shape;3821;p44"/>
          <p:cNvSpPr/>
          <p:nvPr/>
        </p:nvSpPr>
        <p:spPr>
          <a:xfrm flipH="1">
            <a:off x="6182640" y="2736000"/>
            <a:ext cx="712080" cy="16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0" name="Google Shape;3822;p44"/>
          <p:cNvSpPr/>
          <p:nvPr/>
        </p:nvSpPr>
        <p:spPr>
          <a:xfrm>
            <a:off x="7124760" y="2250360"/>
            <a:ext cx="3027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91" name="Google Shape;3823;p44"/>
          <p:cNvSpPr/>
          <p:nvPr/>
        </p:nvSpPr>
        <p:spPr>
          <a:xfrm>
            <a:off x="7707960" y="2633040"/>
            <a:ext cx="304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a8"/>
                </a:solidFill>
                <a:latin typeface="Calibri"/>
                <a:ea typeface="Calibri"/>
              </a:rPr>
              <a:t>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92" name="Google Shape;3824;p44"/>
          <p:cNvSpPr/>
          <p:nvPr/>
        </p:nvSpPr>
        <p:spPr>
          <a:xfrm>
            <a:off x="2901600" y="3030120"/>
            <a:ext cx="201420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c00000"/>
                </a:solidFill>
                <a:latin typeface="Calibri"/>
                <a:ea typeface="Calibri"/>
              </a:rPr>
              <a:t>queue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of packets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waiting for transmission over output link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93" name="Google Shape;3825;p44" descr="desktop_computer_stylized_medium"/>
          <p:cNvPicPr/>
          <p:nvPr/>
        </p:nvPicPr>
        <p:blipFill>
          <a:blip r:embed="rId2"/>
          <a:stretch/>
        </p:blipFill>
        <p:spPr>
          <a:xfrm flipH="1">
            <a:off x="2150280" y="1537560"/>
            <a:ext cx="583920" cy="678600"/>
          </a:xfrm>
          <a:prstGeom prst="rect">
            <a:avLst/>
          </a:prstGeom>
          <a:ln w="0">
            <a:noFill/>
          </a:ln>
        </p:spPr>
      </p:pic>
      <p:sp>
        <p:nvSpPr>
          <p:cNvPr id="3294" name="Google Shape;3826;p44"/>
          <p:cNvSpPr/>
          <p:nvPr/>
        </p:nvSpPr>
        <p:spPr>
          <a:xfrm flipH="1">
            <a:off x="2398320" y="1602720"/>
            <a:ext cx="283680" cy="310320"/>
          </a:xfrm>
          <a:custGeom>
            <a:avLst/>
            <a:gdLst/>
            <a:ahLst/>
            <a:rect l="l" t="t" r="r" b="b"/>
            <a:pathLst>
              <a:path w="356" h="368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0099"/>
              </a:gs>
              <a:gs pos="100000">
                <a:srgbClr val="ffffff"/>
              </a:gs>
            </a:gsLst>
            <a:lin ang="27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95" name="Google Shape;3827;p44"/>
          <p:cNvGrpSpPr/>
          <p:nvPr/>
        </p:nvGrpSpPr>
        <p:grpSpPr>
          <a:xfrm>
            <a:off x="2368800" y="2512440"/>
            <a:ext cx="583920" cy="678600"/>
            <a:chOff x="2368800" y="2512440"/>
            <a:chExt cx="583920" cy="678600"/>
          </a:xfrm>
        </p:grpSpPr>
        <p:pic>
          <p:nvPicPr>
            <p:cNvPr id="3296" name="Google Shape;3828;p44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2368800" y="2512440"/>
              <a:ext cx="58392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97" name="Google Shape;3829;p44"/>
            <p:cNvSpPr/>
            <p:nvPr/>
          </p:nvSpPr>
          <p:spPr>
            <a:xfrm flipH="1">
              <a:off x="2616840" y="2577600"/>
              <a:ext cx="28368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98" name="Google Shape;3830;p44"/>
          <p:cNvGrpSpPr/>
          <p:nvPr/>
        </p:nvGrpSpPr>
        <p:grpSpPr>
          <a:xfrm>
            <a:off x="7165800" y="2572560"/>
            <a:ext cx="583920" cy="678600"/>
            <a:chOff x="7165800" y="2572560"/>
            <a:chExt cx="583920" cy="678600"/>
          </a:xfrm>
        </p:grpSpPr>
        <p:pic>
          <p:nvPicPr>
            <p:cNvPr id="3299" name="Google Shape;3831;p44" descr="desktop_computer_stylized_medium"/>
            <p:cNvPicPr/>
            <p:nvPr/>
          </p:nvPicPr>
          <p:blipFill>
            <a:blip r:embed="rId4"/>
            <a:stretch/>
          </p:blipFill>
          <p:spPr>
            <a:xfrm flipH="1">
              <a:off x="7165800" y="2572560"/>
              <a:ext cx="58392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00" name="Google Shape;3832;p44"/>
            <p:cNvSpPr/>
            <p:nvPr/>
          </p:nvSpPr>
          <p:spPr>
            <a:xfrm flipH="1">
              <a:off x="7413840" y="2637720"/>
              <a:ext cx="28368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01" name="Google Shape;3833;p44"/>
          <p:cNvGrpSpPr/>
          <p:nvPr/>
        </p:nvGrpSpPr>
        <p:grpSpPr>
          <a:xfrm>
            <a:off x="6689520" y="1380600"/>
            <a:ext cx="583920" cy="678600"/>
            <a:chOff x="6689520" y="1380600"/>
            <a:chExt cx="583920" cy="678600"/>
          </a:xfrm>
        </p:grpSpPr>
        <p:pic>
          <p:nvPicPr>
            <p:cNvPr id="3302" name="Google Shape;3834;p44" descr="desktop_computer_stylized_medium"/>
            <p:cNvPicPr/>
            <p:nvPr/>
          </p:nvPicPr>
          <p:blipFill>
            <a:blip r:embed="rId5"/>
            <a:stretch/>
          </p:blipFill>
          <p:spPr>
            <a:xfrm flipH="1">
              <a:off x="6689520" y="1380600"/>
              <a:ext cx="58392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03" name="Google Shape;3835;p44"/>
            <p:cNvSpPr/>
            <p:nvPr/>
          </p:nvSpPr>
          <p:spPr>
            <a:xfrm flipH="1">
              <a:off x="6937560" y="1445760"/>
              <a:ext cx="28368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04" name="Google Shape;3836;p44"/>
          <p:cNvGrpSpPr/>
          <p:nvPr/>
        </p:nvGrpSpPr>
        <p:grpSpPr>
          <a:xfrm>
            <a:off x="5695920" y="2045160"/>
            <a:ext cx="859320" cy="497520"/>
            <a:chOff x="5695920" y="2045160"/>
            <a:chExt cx="859320" cy="497520"/>
          </a:xfrm>
        </p:grpSpPr>
        <p:sp>
          <p:nvSpPr>
            <p:cNvPr id="3305" name="Google Shape;3837;p44"/>
            <p:cNvSpPr/>
            <p:nvPr/>
          </p:nvSpPr>
          <p:spPr>
            <a:xfrm>
              <a:off x="5695920" y="2217600"/>
              <a:ext cx="859320" cy="3250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306" name="Google Shape;3838;p44"/>
            <p:cNvSpPr/>
            <p:nvPr/>
          </p:nvSpPr>
          <p:spPr>
            <a:xfrm>
              <a:off x="5696640" y="2045160"/>
              <a:ext cx="858240" cy="32184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3307" name="Google Shape;3839;p44"/>
            <p:cNvGrpSpPr/>
            <p:nvPr/>
          </p:nvGrpSpPr>
          <p:grpSpPr>
            <a:xfrm>
              <a:off x="5823360" y="2086200"/>
              <a:ext cx="604440" cy="236160"/>
              <a:chOff x="5823360" y="2086200"/>
              <a:chExt cx="604440" cy="236160"/>
            </a:xfrm>
          </p:grpSpPr>
          <p:sp>
            <p:nvSpPr>
              <p:cNvPr id="3308" name="Google Shape;3840;p44"/>
              <p:cNvSpPr/>
              <p:nvPr/>
            </p:nvSpPr>
            <p:spPr>
              <a:xfrm>
                <a:off x="5840280" y="2086200"/>
                <a:ext cx="571320" cy="132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9" name="Google Shape;3841;p44"/>
              <p:cNvSpPr/>
              <p:nvPr/>
            </p:nvSpPr>
            <p:spPr>
              <a:xfrm>
                <a:off x="6214680" y="2199600"/>
                <a:ext cx="213120" cy="1134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0" name="Google Shape;3842;p44"/>
              <p:cNvSpPr/>
              <p:nvPr/>
            </p:nvSpPr>
            <p:spPr>
              <a:xfrm>
                <a:off x="5823360" y="2199600"/>
                <a:ext cx="209160" cy="1123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1" name="Google Shape;3843;p44"/>
              <p:cNvSpPr/>
              <p:nvPr/>
            </p:nvSpPr>
            <p:spPr>
              <a:xfrm>
                <a:off x="5896440" y="2143800"/>
                <a:ext cx="455400" cy="17856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312" name="Google Shape;3844;p44"/>
          <p:cNvGrpSpPr/>
          <p:nvPr/>
        </p:nvGrpSpPr>
        <p:grpSpPr>
          <a:xfrm>
            <a:off x="5715360" y="2733120"/>
            <a:ext cx="859320" cy="497520"/>
            <a:chOff x="5715360" y="2733120"/>
            <a:chExt cx="859320" cy="497520"/>
          </a:xfrm>
        </p:grpSpPr>
        <p:sp>
          <p:nvSpPr>
            <p:cNvPr id="3313" name="Google Shape;3845;p44"/>
            <p:cNvSpPr/>
            <p:nvPr/>
          </p:nvSpPr>
          <p:spPr>
            <a:xfrm>
              <a:off x="5715360" y="2905560"/>
              <a:ext cx="859320" cy="3250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314" name="Google Shape;3846;p44"/>
            <p:cNvSpPr/>
            <p:nvPr/>
          </p:nvSpPr>
          <p:spPr>
            <a:xfrm>
              <a:off x="5716080" y="2733120"/>
              <a:ext cx="858240" cy="32184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3315" name="Google Shape;3847;p44"/>
            <p:cNvGrpSpPr/>
            <p:nvPr/>
          </p:nvGrpSpPr>
          <p:grpSpPr>
            <a:xfrm>
              <a:off x="5842800" y="2774160"/>
              <a:ext cx="604440" cy="236160"/>
              <a:chOff x="5842800" y="2774160"/>
              <a:chExt cx="604440" cy="236160"/>
            </a:xfrm>
          </p:grpSpPr>
          <p:sp>
            <p:nvSpPr>
              <p:cNvPr id="3316" name="Google Shape;3848;p44"/>
              <p:cNvSpPr/>
              <p:nvPr/>
            </p:nvSpPr>
            <p:spPr>
              <a:xfrm>
                <a:off x="5859720" y="2774160"/>
                <a:ext cx="571320" cy="132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7" name="Google Shape;3849;p44"/>
              <p:cNvSpPr/>
              <p:nvPr/>
            </p:nvSpPr>
            <p:spPr>
              <a:xfrm>
                <a:off x="6234120" y="2887560"/>
                <a:ext cx="213120" cy="1134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8" name="Google Shape;3850;p44"/>
              <p:cNvSpPr/>
              <p:nvPr/>
            </p:nvSpPr>
            <p:spPr>
              <a:xfrm>
                <a:off x="5842800" y="2887560"/>
                <a:ext cx="209160" cy="1123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9" name="Google Shape;3851;p44"/>
              <p:cNvSpPr/>
              <p:nvPr/>
            </p:nvSpPr>
            <p:spPr>
              <a:xfrm>
                <a:off x="5915880" y="2831760"/>
                <a:ext cx="455400" cy="17856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320" name="Google Shape;3852;p44"/>
          <p:cNvGrpSpPr/>
          <p:nvPr/>
        </p:nvGrpSpPr>
        <p:grpSpPr>
          <a:xfrm>
            <a:off x="3301920" y="2023560"/>
            <a:ext cx="859320" cy="497880"/>
            <a:chOff x="3301920" y="2023560"/>
            <a:chExt cx="859320" cy="497880"/>
          </a:xfrm>
        </p:grpSpPr>
        <p:sp>
          <p:nvSpPr>
            <p:cNvPr id="3321" name="Google Shape;3853;p44"/>
            <p:cNvSpPr/>
            <p:nvPr/>
          </p:nvSpPr>
          <p:spPr>
            <a:xfrm>
              <a:off x="3301920" y="2196360"/>
              <a:ext cx="859320" cy="325080"/>
            </a:xfrm>
            <a:custGeom>
              <a:avLst/>
              <a:gdLst/>
              <a:ahLst/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 rotWithShape="0">
              <a:gsLst>
                <a:gs pos="0">
                  <a:srgbClr val="d6dce0"/>
                </a:gs>
                <a:gs pos="100000">
                  <a:srgbClr val="b8c2c9"/>
                </a:gs>
              </a:gsLst>
              <a:lin ang="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     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322" name="Google Shape;3854;p44"/>
            <p:cNvSpPr/>
            <p:nvPr/>
          </p:nvSpPr>
          <p:spPr>
            <a:xfrm>
              <a:off x="3302640" y="2023560"/>
              <a:ext cx="858240" cy="321840"/>
            </a:xfrm>
            <a:prstGeom prst="ellipse">
              <a:avLst/>
            </a:prstGeom>
            <a:solidFill>
              <a:srgbClr val="b8c2c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             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3323" name="Google Shape;3855;p44"/>
            <p:cNvGrpSpPr/>
            <p:nvPr/>
          </p:nvGrpSpPr>
          <p:grpSpPr>
            <a:xfrm>
              <a:off x="3429360" y="2064600"/>
              <a:ext cx="604440" cy="236160"/>
              <a:chOff x="3429360" y="2064600"/>
              <a:chExt cx="604440" cy="236160"/>
            </a:xfrm>
          </p:grpSpPr>
          <p:sp>
            <p:nvSpPr>
              <p:cNvPr id="3324" name="Google Shape;3856;p44"/>
              <p:cNvSpPr/>
              <p:nvPr/>
            </p:nvSpPr>
            <p:spPr>
              <a:xfrm>
                <a:off x="3446280" y="2064600"/>
                <a:ext cx="571320" cy="132120"/>
              </a:xfrm>
              <a:custGeom>
                <a:avLst/>
                <a:gdLst/>
                <a:ahLst/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5" name="Google Shape;3857;p44"/>
              <p:cNvSpPr/>
              <p:nvPr/>
            </p:nvSpPr>
            <p:spPr>
              <a:xfrm>
                <a:off x="3820680" y="2178360"/>
                <a:ext cx="213120" cy="113400"/>
              </a:xfrm>
              <a:custGeom>
                <a:avLst/>
                <a:gdLst/>
                <a:ahLst/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6" name="Google Shape;3858;p44"/>
              <p:cNvSpPr/>
              <p:nvPr/>
            </p:nvSpPr>
            <p:spPr>
              <a:xfrm>
                <a:off x="3429360" y="2178360"/>
                <a:ext cx="209160" cy="112320"/>
              </a:xfrm>
              <a:custGeom>
                <a:avLst/>
                <a:gdLst/>
                <a:ahLst/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7" name="Google Shape;3859;p44"/>
              <p:cNvSpPr/>
              <p:nvPr/>
            </p:nvSpPr>
            <p:spPr>
              <a:xfrm>
                <a:off x="3502440" y="2122200"/>
                <a:ext cx="455400" cy="178560"/>
              </a:xfrm>
              <a:custGeom>
                <a:avLst/>
                <a:gdLst/>
                <a:ahLst/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47ffd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328" name="Google Shape;3860;p44"/>
          <p:cNvSpPr/>
          <p:nvPr/>
        </p:nvSpPr>
        <p:spPr>
          <a:xfrm>
            <a:off x="4154040" y="2189880"/>
            <a:ext cx="36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29" name="Google Shape;3861;p44"/>
          <p:cNvGrpSpPr/>
          <p:nvPr/>
        </p:nvGrpSpPr>
        <p:grpSpPr>
          <a:xfrm>
            <a:off x="3642840" y="2148840"/>
            <a:ext cx="474840" cy="199440"/>
            <a:chOff x="3642840" y="2148840"/>
            <a:chExt cx="474840" cy="199440"/>
          </a:xfrm>
        </p:grpSpPr>
        <p:sp>
          <p:nvSpPr>
            <p:cNvPr id="3330" name="Google Shape;3862;p44"/>
            <p:cNvSpPr/>
            <p:nvPr/>
          </p:nvSpPr>
          <p:spPr>
            <a:xfrm>
              <a:off x="3642840" y="2148840"/>
              <a:ext cx="110160" cy="19944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1" name="Google Shape;3863;p44"/>
            <p:cNvSpPr/>
            <p:nvPr/>
          </p:nvSpPr>
          <p:spPr>
            <a:xfrm>
              <a:off x="3764520" y="2148840"/>
              <a:ext cx="110160" cy="19944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2" name="Google Shape;3864;p44"/>
            <p:cNvSpPr/>
            <p:nvPr/>
          </p:nvSpPr>
          <p:spPr>
            <a:xfrm>
              <a:off x="3885840" y="2148840"/>
              <a:ext cx="110160" cy="19944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3" name="Google Shape;3865;p44"/>
            <p:cNvSpPr/>
            <p:nvPr/>
          </p:nvSpPr>
          <p:spPr>
            <a:xfrm>
              <a:off x="4007520" y="2148840"/>
              <a:ext cx="110160" cy="199440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34" name="Google Shape;3866;p44"/>
          <p:cNvSpPr/>
          <p:nvPr/>
        </p:nvSpPr>
        <p:spPr>
          <a:xfrm>
            <a:off x="2880360" y="1971000"/>
            <a:ext cx="110160" cy="199440"/>
          </a:xfrm>
          <a:prstGeom prst="rect">
            <a:avLst/>
          </a:prstGeom>
          <a:solidFill>
            <a:srgbClr val="00cc99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35" name="Google Shape;3867;p44"/>
          <p:cNvSpPr/>
          <p:nvPr/>
        </p:nvSpPr>
        <p:spPr>
          <a:xfrm>
            <a:off x="3016800" y="2133000"/>
            <a:ext cx="169920" cy="11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6" name="Google Shape;3868;p44"/>
          <p:cNvSpPr/>
          <p:nvPr/>
        </p:nvSpPr>
        <p:spPr>
          <a:xfrm flipH="1" rot="10800000">
            <a:off x="3177000" y="2486880"/>
            <a:ext cx="185760" cy="15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7" name="Google Shape;3869;p44"/>
          <p:cNvSpPr/>
          <p:nvPr/>
        </p:nvSpPr>
        <p:spPr>
          <a:xfrm flipH="1" rot="10800000">
            <a:off x="3833640" y="2401560"/>
            <a:ext cx="12600" cy="64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8" name="Google Shape;3870;p44"/>
          <p:cNvSpPr/>
          <p:nvPr/>
        </p:nvSpPr>
        <p:spPr>
          <a:xfrm rot="10800000">
            <a:off x="2817360" y="1665360"/>
            <a:ext cx="360" cy="22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9" name="Google Shape;3871;p44"/>
          <p:cNvSpPr/>
          <p:nvPr/>
        </p:nvSpPr>
        <p:spPr>
          <a:xfrm rot="10800000">
            <a:off x="4386960" y="2346480"/>
            <a:ext cx="360" cy="11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40" name="Google Shape;3872;p44"/>
          <p:cNvGrpSpPr/>
          <p:nvPr/>
        </p:nvGrpSpPr>
        <p:grpSpPr>
          <a:xfrm>
            <a:off x="588600" y="3897000"/>
            <a:ext cx="8117640" cy="2591640"/>
            <a:chOff x="588600" y="3897000"/>
            <a:chExt cx="8117640" cy="2591640"/>
          </a:xfrm>
        </p:grpSpPr>
        <p:pic>
          <p:nvPicPr>
            <p:cNvPr id="3341" name="Google Shape;3873;p44" descr=""/>
            <p:cNvPicPr/>
            <p:nvPr/>
          </p:nvPicPr>
          <p:blipFill>
            <a:blip r:embed="rId6"/>
            <a:stretch/>
          </p:blipFill>
          <p:spPr>
            <a:xfrm>
              <a:off x="1489320" y="4800240"/>
              <a:ext cx="1658160" cy="1661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42" name="Google Shape;3874;p44"/>
            <p:cNvSpPr/>
            <p:nvPr/>
          </p:nvSpPr>
          <p:spPr>
            <a:xfrm>
              <a:off x="588600" y="3897000"/>
              <a:ext cx="811764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 fila ocorre quando o trabalho chega mais rápido do que pode ser atendido: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3343" name="Google Shape;3875;p44" descr=""/>
            <p:cNvPicPr/>
            <p:nvPr/>
          </p:nvPicPr>
          <p:blipFill>
            <a:blip r:embed="rId7"/>
            <a:stretch/>
          </p:blipFill>
          <p:spPr>
            <a:xfrm>
              <a:off x="3698280" y="4799160"/>
              <a:ext cx="1931040" cy="1689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44" name="Google Shape;3876;p44" descr=""/>
            <p:cNvPicPr/>
            <p:nvPr/>
          </p:nvPicPr>
          <p:blipFill>
            <a:blip r:embed="rId8"/>
            <a:stretch/>
          </p:blipFill>
          <p:spPr>
            <a:xfrm>
              <a:off x="6111360" y="4815360"/>
              <a:ext cx="1680480" cy="1654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345" name="PlaceHolder 2"/>
          <p:cNvSpPr>
            <a:spLocks noGrp="1"/>
          </p:cNvSpPr>
          <p:nvPr>
            <p:ph type="sldNum"/>
          </p:nvPr>
        </p:nvSpPr>
        <p:spPr>
          <a:xfrm>
            <a:off x="6914520" y="6442920"/>
            <a:ext cx="2056680" cy="364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04040"/>
                </a:solidFill>
                <a:latin typeface="Calibri"/>
                <a:ea typeface="Calibri"/>
              </a:rPr>
              <a:t>Introduction: 1-</a:t>
            </a:r>
            <a:fld id="{52954EA9-1D21-4855-B003-F73B26405EDC}" type="slidenum">
              <a:rPr b="0" lang="en-US" sz="1100" spc="-1" strike="noStrike">
                <a:solidFill>
                  <a:srgbClr val="404040"/>
                </a:solidFill>
                <a:latin typeface="Calibri"/>
                <a:ea typeface="Calibri"/>
              </a:rPr>
              <a:t>32</a:t>
            </a:fld>
            <a:endParaRPr b="0" lang="pt-BR" sz="11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Comutação de pacotes: atraso de enfileiramento, perdas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7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348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42B3E89-FECB-4A62-AC50-FAD59DBC2BB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grpSp>
        <p:nvGrpSpPr>
          <p:cNvPr id="3349" name="Google Shape;3885;p45"/>
          <p:cNvGrpSpPr/>
          <p:nvPr/>
        </p:nvGrpSpPr>
        <p:grpSpPr>
          <a:xfrm>
            <a:off x="2303640" y="2090880"/>
            <a:ext cx="1186560" cy="553320"/>
            <a:chOff x="2303640" y="2090880"/>
            <a:chExt cx="1186560" cy="553320"/>
          </a:xfrm>
        </p:grpSpPr>
        <p:sp>
          <p:nvSpPr>
            <p:cNvPr id="3350" name="Google Shape;3886;p45"/>
            <p:cNvSpPr/>
            <p:nvPr/>
          </p:nvSpPr>
          <p:spPr>
            <a:xfrm>
              <a:off x="2308320" y="2335680"/>
              <a:ext cx="1177200" cy="30852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1" name="Google Shape;3887;p45"/>
            <p:cNvSpPr/>
            <p:nvPr/>
          </p:nvSpPr>
          <p:spPr>
            <a:xfrm>
              <a:off x="2308320" y="2300760"/>
              <a:ext cx="1181880" cy="19188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2" name="Google Shape;3888;p45"/>
            <p:cNvSpPr/>
            <p:nvPr/>
          </p:nvSpPr>
          <p:spPr>
            <a:xfrm>
              <a:off x="2303640" y="2090880"/>
              <a:ext cx="1177200" cy="36072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53" name="Google Shape;3889;p45"/>
            <p:cNvGrpSpPr/>
            <p:nvPr/>
          </p:nvGrpSpPr>
          <p:grpSpPr>
            <a:xfrm>
              <a:off x="2540160" y="2184120"/>
              <a:ext cx="665280" cy="168480"/>
              <a:chOff x="2540160" y="2184120"/>
              <a:chExt cx="665280" cy="168480"/>
            </a:xfrm>
          </p:grpSpPr>
          <p:sp>
            <p:nvSpPr>
              <p:cNvPr id="3354" name="Google Shape;3890;p45"/>
              <p:cNvSpPr/>
              <p:nvPr/>
            </p:nvSpPr>
            <p:spPr>
              <a:xfrm>
                <a:off x="2540160" y="2184120"/>
                <a:ext cx="665280" cy="1684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5" name="Google Shape;3891;p45"/>
              <p:cNvSpPr/>
              <p:nvPr/>
            </p:nvSpPr>
            <p:spPr>
              <a:xfrm>
                <a:off x="2570040" y="2184120"/>
                <a:ext cx="605160" cy="1684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56" name="Google Shape;3892;p45"/>
            <p:cNvSpPr/>
            <p:nvPr/>
          </p:nvSpPr>
          <p:spPr>
            <a:xfrm>
              <a:off x="2307960" y="2259720"/>
              <a:ext cx="360" cy="244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7" name="Google Shape;3893;p45"/>
            <p:cNvSpPr/>
            <p:nvPr/>
          </p:nvSpPr>
          <p:spPr>
            <a:xfrm>
              <a:off x="3481200" y="2271240"/>
              <a:ext cx="360" cy="238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58" name="Google Shape;3894;p45"/>
          <p:cNvGrpSpPr/>
          <p:nvPr/>
        </p:nvGrpSpPr>
        <p:grpSpPr>
          <a:xfrm>
            <a:off x="6765120" y="2314440"/>
            <a:ext cx="778680" cy="678600"/>
            <a:chOff x="6765120" y="2314440"/>
            <a:chExt cx="778680" cy="678600"/>
          </a:xfrm>
        </p:grpSpPr>
        <p:pic>
          <p:nvPicPr>
            <p:cNvPr id="3359" name="Google Shape;3895;p45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6765120" y="2314440"/>
              <a:ext cx="77868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60" name="Google Shape;3896;p45"/>
            <p:cNvSpPr/>
            <p:nvPr/>
          </p:nvSpPr>
          <p:spPr>
            <a:xfrm flipH="1">
              <a:off x="7095600" y="2379600"/>
              <a:ext cx="37836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61" name="Google Shape;3897;p45"/>
          <p:cNvSpPr/>
          <p:nvPr/>
        </p:nvSpPr>
        <p:spPr>
          <a:xfrm>
            <a:off x="3466800" y="2303280"/>
            <a:ext cx="36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2" name="Google Shape;3898;p45"/>
          <p:cNvSpPr/>
          <p:nvPr/>
        </p:nvSpPr>
        <p:spPr>
          <a:xfrm>
            <a:off x="1590480" y="1971360"/>
            <a:ext cx="744120" cy="3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3" name="Google Shape;3899;p45"/>
          <p:cNvSpPr/>
          <p:nvPr/>
        </p:nvSpPr>
        <p:spPr>
          <a:xfrm flipH="1" rot="10800000">
            <a:off x="1735200" y="2457720"/>
            <a:ext cx="577440" cy="50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4" name="Google Shape;3900;p45"/>
          <p:cNvSpPr/>
          <p:nvPr/>
        </p:nvSpPr>
        <p:spPr>
          <a:xfrm>
            <a:off x="3431880" y="2398680"/>
            <a:ext cx="20160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5" name="Google Shape;3901;p45"/>
          <p:cNvSpPr/>
          <p:nvPr/>
        </p:nvSpPr>
        <p:spPr>
          <a:xfrm rot="10800000">
            <a:off x="6035760" y="2581560"/>
            <a:ext cx="9360" cy="36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6" name="Google Shape;3902;p45"/>
          <p:cNvSpPr/>
          <p:nvPr/>
        </p:nvSpPr>
        <p:spPr>
          <a:xfrm flipH="1" rot="10800000">
            <a:off x="6508080" y="2030760"/>
            <a:ext cx="604440" cy="30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7" name="Google Shape;3903;p45"/>
          <p:cNvSpPr/>
          <p:nvPr/>
        </p:nvSpPr>
        <p:spPr>
          <a:xfrm>
            <a:off x="3630600" y="218592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68" name="Google Shape;3904;p45"/>
          <p:cNvSpPr/>
          <p:nvPr/>
        </p:nvSpPr>
        <p:spPr>
          <a:xfrm>
            <a:off x="3792600" y="218592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69" name="Google Shape;3905;p45"/>
          <p:cNvSpPr/>
          <p:nvPr/>
        </p:nvSpPr>
        <p:spPr>
          <a:xfrm>
            <a:off x="3954600" y="218592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0" name="Google Shape;3906;p45"/>
          <p:cNvSpPr/>
          <p:nvPr/>
        </p:nvSpPr>
        <p:spPr>
          <a:xfrm>
            <a:off x="4116240" y="218592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1" name="Google Shape;3907;p45"/>
          <p:cNvSpPr/>
          <p:nvPr/>
        </p:nvSpPr>
        <p:spPr>
          <a:xfrm>
            <a:off x="4278240" y="218592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2" name="Google Shape;3908;p45"/>
          <p:cNvSpPr/>
          <p:nvPr/>
        </p:nvSpPr>
        <p:spPr>
          <a:xfrm>
            <a:off x="4649760" y="218592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3" name="Google Shape;3909;p45"/>
          <p:cNvSpPr/>
          <p:nvPr/>
        </p:nvSpPr>
        <p:spPr>
          <a:xfrm>
            <a:off x="5087880" y="218124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74" name="Google Shape;3910;p45"/>
          <p:cNvGrpSpPr/>
          <p:nvPr/>
        </p:nvGrpSpPr>
        <p:grpSpPr>
          <a:xfrm>
            <a:off x="2786040" y="2262240"/>
            <a:ext cx="632520" cy="199440"/>
            <a:chOff x="2786040" y="2262240"/>
            <a:chExt cx="632520" cy="199440"/>
          </a:xfrm>
        </p:grpSpPr>
        <p:sp>
          <p:nvSpPr>
            <p:cNvPr id="3375" name="Google Shape;3911;p45"/>
            <p:cNvSpPr/>
            <p:nvPr/>
          </p:nvSpPr>
          <p:spPr>
            <a:xfrm>
              <a:off x="2786040" y="2262240"/>
              <a:ext cx="146880" cy="199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6" name="Google Shape;3912;p45"/>
            <p:cNvSpPr/>
            <p:nvPr/>
          </p:nvSpPr>
          <p:spPr>
            <a:xfrm>
              <a:off x="2948040" y="2262240"/>
              <a:ext cx="146880" cy="1994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7" name="Google Shape;3913;p45"/>
            <p:cNvSpPr/>
            <p:nvPr/>
          </p:nvSpPr>
          <p:spPr>
            <a:xfrm>
              <a:off x="3110040" y="2262240"/>
              <a:ext cx="146880" cy="199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8" name="Google Shape;3914;p45"/>
            <p:cNvSpPr/>
            <p:nvPr/>
          </p:nvSpPr>
          <p:spPr>
            <a:xfrm>
              <a:off x="3271680" y="2262240"/>
              <a:ext cx="146880" cy="199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79" name="Google Shape;3915;p45"/>
          <p:cNvSpPr/>
          <p:nvPr/>
        </p:nvSpPr>
        <p:spPr>
          <a:xfrm>
            <a:off x="2128680" y="216216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80" name="Google Shape;3916;p45"/>
          <p:cNvSpPr/>
          <p:nvPr/>
        </p:nvSpPr>
        <p:spPr>
          <a:xfrm>
            <a:off x="1909800" y="273384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81" name="Google Shape;3917;p45"/>
          <p:cNvSpPr/>
          <p:nvPr/>
        </p:nvSpPr>
        <p:spPr>
          <a:xfrm>
            <a:off x="2090520" y="2111040"/>
            <a:ext cx="24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2" name="Google Shape;3918;p45"/>
          <p:cNvSpPr/>
          <p:nvPr/>
        </p:nvSpPr>
        <p:spPr>
          <a:xfrm flipH="1" rot="10800000">
            <a:off x="2092680" y="2583000"/>
            <a:ext cx="174240" cy="18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3" name="Google Shape;3919;p45"/>
          <p:cNvSpPr/>
          <p:nvPr/>
        </p:nvSpPr>
        <p:spPr>
          <a:xfrm>
            <a:off x="4011480" y="2076120"/>
            <a:ext cx="1061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84" name="Google Shape;3920;p45"/>
          <p:cNvSpPr/>
          <p:nvPr/>
        </p:nvSpPr>
        <p:spPr>
          <a:xfrm>
            <a:off x="750600" y="1633680"/>
            <a:ext cx="383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6600"/>
                </a:solidFill>
                <a:latin typeface="Arial"/>
                <a:ea typeface="Arial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385" name="Google Shape;3921;p45"/>
          <p:cNvSpPr/>
          <p:nvPr/>
        </p:nvSpPr>
        <p:spPr>
          <a:xfrm>
            <a:off x="890280" y="2608200"/>
            <a:ext cx="383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Arial"/>
                <a:ea typeface="Arial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386" name="Google Shape;3922;p45"/>
          <p:cNvSpPr/>
          <p:nvPr/>
        </p:nvSpPr>
        <p:spPr>
          <a:xfrm>
            <a:off x="6605640" y="1465200"/>
            <a:ext cx="400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387" name="Google Shape;3923;p45"/>
          <p:cNvSpPr/>
          <p:nvPr/>
        </p:nvSpPr>
        <p:spPr>
          <a:xfrm>
            <a:off x="1644840" y="1585800"/>
            <a:ext cx="154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= 100 Mb/s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88" name="Google Shape;3924;p45"/>
          <p:cNvSpPr/>
          <p:nvPr/>
        </p:nvSpPr>
        <p:spPr>
          <a:xfrm>
            <a:off x="3631320" y="2438280"/>
            <a:ext cx="16300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= 1,5 Mb/s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89" name="Google Shape;3925;p45"/>
          <p:cNvSpPr/>
          <p:nvPr/>
        </p:nvSpPr>
        <p:spPr>
          <a:xfrm>
            <a:off x="6022800" y="2994120"/>
            <a:ext cx="18360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0" name="Google Shape;3926;p45"/>
          <p:cNvSpPr/>
          <p:nvPr/>
        </p:nvSpPr>
        <p:spPr>
          <a:xfrm>
            <a:off x="6662520" y="3146400"/>
            <a:ext cx="983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1" name="Google Shape;3927;p45"/>
          <p:cNvSpPr/>
          <p:nvPr/>
        </p:nvSpPr>
        <p:spPr>
          <a:xfrm flipH="1">
            <a:off x="6638040" y="2849400"/>
            <a:ext cx="379080" cy="22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2" name="Google Shape;3928;p45"/>
          <p:cNvSpPr/>
          <p:nvPr/>
        </p:nvSpPr>
        <p:spPr>
          <a:xfrm>
            <a:off x="7556400" y="2224080"/>
            <a:ext cx="403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393" name="Google Shape;3929;p45"/>
          <p:cNvSpPr/>
          <p:nvPr/>
        </p:nvSpPr>
        <p:spPr>
          <a:xfrm>
            <a:off x="8300880" y="2840040"/>
            <a:ext cx="383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394" name="Google Shape;3930;p45"/>
          <p:cNvSpPr/>
          <p:nvPr/>
        </p:nvSpPr>
        <p:spPr>
          <a:xfrm>
            <a:off x="2050920" y="2984400"/>
            <a:ext cx="2353680" cy="7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8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fila de pacotes em espera pelo enlace de saída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95" name="Google Shape;3931;p45"/>
          <p:cNvSpPr/>
          <p:nvPr/>
        </p:nvSpPr>
        <p:spPr>
          <a:xfrm flipH="1" rot="10800000">
            <a:off x="2891160" y="2514960"/>
            <a:ext cx="16632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96" name="Google Shape;3932;p45"/>
          <p:cNvGrpSpPr/>
          <p:nvPr/>
        </p:nvGrpSpPr>
        <p:grpSpPr>
          <a:xfrm>
            <a:off x="899280" y="1650960"/>
            <a:ext cx="778680" cy="678600"/>
            <a:chOff x="899280" y="1650960"/>
            <a:chExt cx="778680" cy="678600"/>
          </a:xfrm>
        </p:grpSpPr>
        <p:pic>
          <p:nvPicPr>
            <p:cNvPr id="3397" name="Google Shape;3933;p45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899280" y="1650960"/>
              <a:ext cx="77868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98" name="Google Shape;3934;p45"/>
            <p:cNvSpPr/>
            <p:nvPr/>
          </p:nvSpPr>
          <p:spPr>
            <a:xfrm flipH="1">
              <a:off x="1229760" y="1716120"/>
              <a:ext cx="37836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99" name="Google Shape;3935;p45"/>
          <p:cNvGrpSpPr/>
          <p:nvPr/>
        </p:nvGrpSpPr>
        <p:grpSpPr>
          <a:xfrm>
            <a:off x="1086480" y="2625840"/>
            <a:ext cx="778680" cy="678600"/>
            <a:chOff x="1086480" y="2625840"/>
            <a:chExt cx="778680" cy="678600"/>
          </a:xfrm>
        </p:grpSpPr>
        <p:pic>
          <p:nvPicPr>
            <p:cNvPr id="3400" name="Google Shape;3936;p45" descr="desktop_computer_stylized_medium"/>
            <p:cNvPicPr/>
            <p:nvPr/>
          </p:nvPicPr>
          <p:blipFill>
            <a:blip r:embed="rId3"/>
            <a:stretch/>
          </p:blipFill>
          <p:spPr>
            <a:xfrm flipH="1">
              <a:off x="1086480" y="2625840"/>
              <a:ext cx="77868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01" name="Google Shape;3937;p45"/>
            <p:cNvSpPr/>
            <p:nvPr/>
          </p:nvSpPr>
          <p:spPr>
            <a:xfrm flipH="1">
              <a:off x="1417320" y="2691000"/>
              <a:ext cx="37836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02" name="Google Shape;3938;p45"/>
          <p:cNvGrpSpPr/>
          <p:nvPr/>
        </p:nvGrpSpPr>
        <p:grpSpPr>
          <a:xfrm>
            <a:off x="7482600" y="2685960"/>
            <a:ext cx="778680" cy="678600"/>
            <a:chOff x="7482600" y="2685960"/>
            <a:chExt cx="778680" cy="678600"/>
          </a:xfrm>
        </p:grpSpPr>
        <p:pic>
          <p:nvPicPr>
            <p:cNvPr id="3403" name="Google Shape;3939;p45" descr="desktop_computer_stylized_medium"/>
            <p:cNvPicPr/>
            <p:nvPr/>
          </p:nvPicPr>
          <p:blipFill>
            <a:blip r:embed="rId4"/>
            <a:stretch/>
          </p:blipFill>
          <p:spPr>
            <a:xfrm flipH="1">
              <a:off x="7482600" y="2685960"/>
              <a:ext cx="77868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04" name="Google Shape;3940;p45"/>
            <p:cNvSpPr/>
            <p:nvPr/>
          </p:nvSpPr>
          <p:spPr>
            <a:xfrm flipH="1">
              <a:off x="7813440" y="2751120"/>
              <a:ext cx="37836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05" name="Google Shape;3941;p45"/>
          <p:cNvGrpSpPr/>
          <p:nvPr/>
        </p:nvGrpSpPr>
        <p:grpSpPr>
          <a:xfrm>
            <a:off x="6847560" y="1494000"/>
            <a:ext cx="778680" cy="678600"/>
            <a:chOff x="6847560" y="1494000"/>
            <a:chExt cx="778680" cy="678600"/>
          </a:xfrm>
        </p:grpSpPr>
        <p:pic>
          <p:nvPicPr>
            <p:cNvPr id="3406" name="Google Shape;3942;p45" descr="desktop_computer_stylized_medium"/>
            <p:cNvPicPr/>
            <p:nvPr/>
          </p:nvPicPr>
          <p:blipFill>
            <a:blip r:embed="rId5"/>
            <a:stretch/>
          </p:blipFill>
          <p:spPr>
            <a:xfrm flipH="1">
              <a:off x="6847560" y="1494000"/>
              <a:ext cx="77868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07" name="Google Shape;3943;p45"/>
            <p:cNvSpPr/>
            <p:nvPr/>
          </p:nvSpPr>
          <p:spPr>
            <a:xfrm flipH="1">
              <a:off x="7178400" y="1559160"/>
              <a:ext cx="37836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08" name="Google Shape;3944;p45"/>
          <p:cNvGrpSpPr/>
          <p:nvPr/>
        </p:nvGrpSpPr>
        <p:grpSpPr>
          <a:xfrm>
            <a:off x="5391000" y="2160720"/>
            <a:ext cx="1128240" cy="438840"/>
            <a:chOff x="5391000" y="2160720"/>
            <a:chExt cx="1128240" cy="438840"/>
          </a:xfrm>
        </p:grpSpPr>
        <p:sp>
          <p:nvSpPr>
            <p:cNvPr id="3409" name="Google Shape;3945;p45"/>
            <p:cNvSpPr/>
            <p:nvPr/>
          </p:nvSpPr>
          <p:spPr>
            <a:xfrm>
              <a:off x="5395680" y="2355120"/>
              <a:ext cx="1118880" cy="244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0" name="Google Shape;3946;p45"/>
            <p:cNvSpPr/>
            <p:nvPr/>
          </p:nvSpPr>
          <p:spPr>
            <a:xfrm>
              <a:off x="5395680" y="2327400"/>
              <a:ext cx="1123560" cy="15192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1" name="Google Shape;3947;p45"/>
            <p:cNvSpPr/>
            <p:nvPr/>
          </p:nvSpPr>
          <p:spPr>
            <a:xfrm>
              <a:off x="5391000" y="2160720"/>
              <a:ext cx="1118880" cy="28620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412" name="Google Shape;3948;p45"/>
            <p:cNvGrpSpPr/>
            <p:nvPr/>
          </p:nvGrpSpPr>
          <p:grpSpPr>
            <a:xfrm>
              <a:off x="5616000" y="2234520"/>
              <a:ext cx="632520" cy="133560"/>
              <a:chOff x="5616000" y="2234520"/>
              <a:chExt cx="632520" cy="133560"/>
            </a:xfrm>
          </p:grpSpPr>
          <p:sp>
            <p:nvSpPr>
              <p:cNvPr id="3413" name="Google Shape;3949;p45"/>
              <p:cNvSpPr/>
              <p:nvPr/>
            </p:nvSpPr>
            <p:spPr>
              <a:xfrm>
                <a:off x="5616000" y="2234520"/>
                <a:ext cx="632520" cy="13356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4" name="Google Shape;3950;p45"/>
              <p:cNvSpPr/>
              <p:nvPr/>
            </p:nvSpPr>
            <p:spPr>
              <a:xfrm>
                <a:off x="5644440" y="2234520"/>
                <a:ext cx="575280" cy="13356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15" name="Google Shape;3951;p45"/>
            <p:cNvSpPr/>
            <p:nvPr/>
          </p:nvSpPr>
          <p:spPr>
            <a:xfrm>
              <a:off x="5395680" y="2294640"/>
              <a:ext cx="360" cy="19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6" name="Google Shape;3952;p45"/>
            <p:cNvSpPr/>
            <p:nvPr/>
          </p:nvSpPr>
          <p:spPr>
            <a:xfrm>
              <a:off x="6510600" y="2304000"/>
              <a:ext cx="360" cy="18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17" name="Google Shape;3953;p45"/>
          <p:cNvSpPr/>
          <p:nvPr/>
        </p:nvSpPr>
        <p:spPr>
          <a:xfrm>
            <a:off x="606600" y="3930480"/>
            <a:ext cx="8130600" cy="202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85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0000"/>
                </a:solidFill>
                <a:latin typeface="Gill Sans"/>
                <a:ea typeface="Gill Sans"/>
              </a:rPr>
              <a:t>enfileiramento e perdas: </a:t>
            </a:r>
            <a:endParaRPr b="0" lang="pt-BR" sz="2800" spc="-1" strike="noStrike">
              <a:latin typeface="Arial"/>
            </a:endParaRPr>
          </a:p>
          <a:p>
            <a:pPr marL="343080" indent="-34308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Noto Sans Symbols"/>
              <a:buChar char="❖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Se a taxa de chegadas (em bits) no enlace exceder a taxa de transmissão do canal num certo intervalo de tempo:</a:t>
            </a:r>
            <a:endParaRPr b="0" lang="pt-BR" sz="2400" spc="-1" strike="noStrike">
              <a:latin typeface="Arial"/>
            </a:endParaRPr>
          </a:p>
          <a:p>
            <a:pPr lvl="1" marL="800280" indent="-34308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pacotes irão enfileirar, esperar para serem transmitidos no enlace</a:t>
            </a:r>
            <a:endParaRPr b="0" lang="pt-BR" sz="2400" spc="-1" strike="noStrike">
              <a:latin typeface="Arial"/>
            </a:endParaRPr>
          </a:p>
          <a:p>
            <a:pPr lvl="1" marL="800280" indent="-343080">
              <a:lnSpc>
                <a:spcPct val="85000"/>
              </a:lnSpc>
              <a:spcBef>
                <a:spcPts val="479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pacotes poderão ser descartados (perdidos) se a memória (buffer) encher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3418" name="Google Shape;3954;p45"/>
          <p:cNvGrpSpPr/>
          <p:nvPr/>
        </p:nvGrpSpPr>
        <p:grpSpPr>
          <a:xfrm>
            <a:off x="5530680" y="2930400"/>
            <a:ext cx="1128240" cy="438840"/>
            <a:chOff x="5530680" y="2930400"/>
            <a:chExt cx="1128240" cy="438840"/>
          </a:xfrm>
        </p:grpSpPr>
        <p:sp>
          <p:nvSpPr>
            <p:cNvPr id="3419" name="Google Shape;3955;p45"/>
            <p:cNvSpPr/>
            <p:nvPr/>
          </p:nvSpPr>
          <p:spPr>
            <a:xfrm>
              <a:off x="5535360" y="3124800"/>
              <a:ext cx="1118880" cy="244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0" name="Google Shape;3956;p45"/>
            <p:cNvSpPr/>
            <p:nvPr/>
          </p:nvSpPr>
          <p:spPr>
            <a:xfrm>
              <a:off x="5535360" y="3097080"/>
              <a:ext cx="1123560" cy="15192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1" name="Google Shape;3957;p45"/>
            <p:cNvSpPr/>
            <p:nvPr/>
          </p:nvSpPr>
          <p:spPr>
            <a:xfrm>
              <a:off x="5530680" y="2930400"/>
              <a:ext cx="1118880" cy="28620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422" name="Google Shape;3958;p45"/>
            <p:cNvGrpSpPr/>
            <p:nvPr/>
          </p:nvGrpSpPr>
          <p:grpSpPr>
            <a:xfrm>
              <a:off x="5755680" y="3004560"/>
              <a:ext cx="632520" cy="133560"/>
              <a:chOff x="5755680" y="3004560"/>
              <a:chExt cx="632520" cy="133560"/>
            </a:xfrm>
          </p:grpSpPr>
          <p:sp>
            <p:nvSpPr>
              <p:cNvPr id="3423" name="Google Shape;3959;p45"/>
              <p:cNvSpPr/>
              <p:nvPr/>
            </p:nvSpPr>
            <p:spPr>
              <a:xfrm>
                <a:off x="5755680" y="3004560"/>
                <a:ext cx="632520" cy="13356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4" name="Google Shape;3960;p45"/>
              <p:cNvSpPr/>
              <p:nvPr/>
            </p:nvSpPr>
            <p:spPr>
              <a:xfrm>
                <a:off x="5784120" y="3004560"/>
                <a:ext cx="575280" cy="13356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25" name="Google Shape;3961;p45"/>
            <p:cNvSpPr/>
            <p:nvPr/>
          </p:nvSpPr>
          <p:spPr>
            <a:xfrm>
              <a:off x="5535360" y="3064680"/>
              <a:ext cx="360" cy="19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6" name="Google Shape;3962;p45"/>
            <p:cNvSpPr/>
            <p:nvPr/>
          </p:nvSpPr>
          <p:spPr>
            <a:xfrm>
              <a:off x="6650280" y="3073680"/>
              <a:ext cx="360" cy="18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Duas funções chave do núcleo da rede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8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429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52D486D-2DC6-4525-AAB4-96A0FE9E390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430" name="Google Shape;3970;p46"/>
          <p:cNvSpPr/>
          <p:nvPr/>
        </p:nvSpPr>
        <p:spPr>
          <a:xfrm>
            <a:off x="4603680" y="1405080"/>
            <a:ext cx="4191840" cy="464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repasse</a:t>
            </a: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:</a:t>
            </a: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move pacotes da entrada do roteador para a saída apropriada do roteador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3431" name="Google Shape;3971;p46"/>
          <p:cNvSpPr/>
          <p:nvPr/>
        </p:nvSpPr>
        <p:spPr>
          <a:xfrm>
            <a:off x="384120" y="1386000"/>
            <a:ext cx="4191840" cy="169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85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ff0000"/>
                </a:solidFill>
                <a:latin typeface="Gill Sans"/>
                <a:ea typeface="Gill Sans"/>
              </a:rPr>
              <a:t>roteamento:</a:t>
            </a:r>
            <a:r>
              <a:rPr b="0" lang="en-US" sz="2800" spc="-1" strike="noStrike">
                <a:solidFill>
                  <a:srgbClr val="ff0000"/>
                </a:solidFill>
                <a:latin typeface="Gill Sans"/>
                <a:ea typeface="Gill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determina a rota origem-destino tomada pelos pacotes</a:t>
            </a:r>
            <a:endParaRPr b="0" lang="pt-BR" sz="2400" spc="-1" strike="noStrike">
              <a:latin typeface="Arial"/>
            </a:endParaRPr>
          </a:p>
          <a:p>
            <a:pPr lvl="1" marL="743040" indent="-285840">
              <a:lnSpc>
                <a:spcPct val="85000"/>
              </a:lnSpc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algoritmos de roteamento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561"/>
              </a:spcBef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3432" name="Google Shape;3972;p46"/>
          <p:cNvSpPr/>
          <p:nvPr/>
        </p:nvSpPr>
        <p:spPr>
          <a:xfrm rot="16200000">
            <a:off x="3288960" y="3496320"/>
            <a:ext cx="2197800" cy="1496160"/>
          </a:xfrm>
          <a:custGeom>
            <a:avLst/>
            <a:gdLst/>
            <a:ahLst/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0cc99"/>
              </a:gs>
              <a:gs pos="100000">
                <a:srgbClr val="7be5ca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33" name="Google Shape;3973;p46"/>
          <p:cNvGrpSpPr/>
          <p:nvPr/>
        </p:nvGrpSpPr>
        <p:grpSpPr>
          <a:xfrm>
            <a:off x="1328760" y="3017880"/>
            <a:ext cx="2316960" cy="2332800"/>
            <a:chOff x="1328760" y="3017880"/>
            <a:chExt cx="2316960" cy="2332800"/>
          </a:xfrm>
        </p:grpSpPr>
        <p:sp>
          <p:nvSpPr>
            <p:cNvPr id="3434" name="Google Shape;3974;p46"/>
            <p:cNvSpPr/>
            <p:nvPr/>
          </p:nvSpPr>
          <p:spPr>
            <a:xfrm>
              <a:off x="1328760" y="3017880"/>
              <a:ext cx="2316960" cy="23328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5" name="Google Shape;3975;p46"/>
            <p:cNvSpPr/>
            <p:nvPr/>
          </p:nvSpPr>
          <p:spPr>
            <a:xfrm>
              <a:off x="1454040" y="3070080"/>
              <a:ext cx="2094840" cy="604080"/>
            </a:xfrm>
            <a:prstGeom prst="ellipse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6" name="Google Shape;3976;p46"/>
            <p:cNvSpPr/>
            <p:nvPr/>
          </p:nvSpPr>
          <p:spPr>
            <a:xfrm>
              <a:off x="1582560" y="3122640"/>
              <a:ext cx="186300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algoritmo de roteamento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437" name="Google Shape;3977;p46"/>
            <p:cNvSpPr/>
            <p:nvPr/>
          </p:nvSpPr>
          <p:spPr>
            <a:xfrm>
              <a:off x="1508040" y="3975120"/>
              <a:ext cx="2004120" cy="12787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8" name="Google Shape;3978;p46"/>
            <p:cNvSpPr/>
            <p:nvPr/>
          </p:nvSpPr>
          <p:spPr>
            <a:xfrm>
              <a:off x="1517040" y="3927600"/>
              <a:ext cx="20185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tabela de repasse local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439" name="Google Shape;3979;p46"/>
            <p:cNvSpPr/>
            <p:nvPr/>
          </p:nvSpPr>
          <p:spPr>
            <a:xfrm>
              <a:off x="1471680" y="4175280"/>
              <a:ext cx="12121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valor cabeç.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440" name="Google Shape;3980;p46"/>
            <p:cNvSpPr/>
            <p:nvPr/>
          </p:nvSpPr>
          <p:spPr>
            <a:xfrm>
              <a:off x="2538360" y="4176720"/>
              <a:ext cx="11008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enl.saída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3441" name="Google Shape;3981;p46"/>
            <p:cNvSpPr/>
            <p:nvPr/>
          </p:nvSpPr>
          <p:spPr>
            <a:xfrm>
              <a:off x="2636640" y="4187520"/>
              <a:ext cx="7560" cy="106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2" name="Google Shape;3982;p46"/>
            <p:cNvSpPr/>
            <p:nvPr/>
          </p:nvSpPr>
          <p:spPr>
            <a:xfrm>
              <a:off x="2124000" y="4459320"/>
              <a:ext cx="52200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0100</a:t>
              </a:r>
              <a:endParaRPr b="0" lang="pt-BR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0101</a:t>
              </a:r>
              <a:endParaRPr b="0" lang="pt-BR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0111</a:t>
              </a:r>
              <a:endParaRPr b="0" lang="pt-BR" sz="12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1001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3443" name="Google Shape;3983;p46"/>
            <p:cNvSpPr/>
            <p:nvPr/>
          </p:nvSpPr>
          <p:spPr>
            <a:xfrm>
              <a:off x="2653560" y="4459320"/>
              <a:ext cx="26604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3444" name="Google Shape;3984;p46"/>
            <p:cNvSpPr/>
            <p:nvPr/>
          </p:nvSpPr>
          <p:spPr>
            <a:xfrm>
              <a:off x="1508040" y="4444920"/>
              <a:ext cx="200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5" name="Google Shape;3985;p46"/>
            <p:cNvSpPr/>
            <p:nvPr/>
          </p:nvSpPr>
          <p:spPr>
            <a:xfrm>
              <a:off x="1500120" y="4197240"/>
              <a:ext cx="20062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6" name="Google Shape;3986;p46"/>
            <p:cNvSpPr/>
            <p:nvPr/>
          </p:nvSpPr>
          <p:spPr>
            <a:xfrm rot="5400000">
              <a:off x="2407680" y="3683160"/>
              <a:ext cx="240480" cy="27216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47" name="Google Shape;3987;p46"/>
          <p:cNvGrpSpPr/>
          <p:nvPr/>
        </p:nvGrpSpPr>
        <p:grpSpPr>
          <a:xfrm>
            <a:off x="3212640" y="3497400"/>
            <a:ext cx="4731480" cy="3224520"/>
            <a:chOff x="3212640" y="3497400"/>
            <a:chExt cx="4731480" cy="3224520"/>
          </a:xfrm>
        </p:grpSpPr>
        <p:sp>
          <p:nvSpPr>
            <p:cNvPr id="3448" name="Google Shape;3988;p46"/>
            <p:cNvSpPr/>
            <p:nvPr/>
          </p:nvSpPr>
          <p:spPr>
            <a:xfrm>
              <a:off x="5006160" y="4116600"/>
              <a:ext cx="2847960" cy="1480320"/>
            </a:xfrm>
            <a:custGeom>
              <a:avLst/>
              <a:gdLst/>
              <a:ahLst/>
              <a:rect l="l" t="t" r="r" b="b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9" name="Google Shape;3989;p46"/>
            <p:cNvSpPr/>
            <p:nvPr/>
          </p:nvSpPr>
          <p:spPr>
            <a:xfrm>
              <a:off x="5644440" y="4419720"/>
              <a:ext cx="542520" cy="294480"/>
            </a:xfrm>
            <a:custGeom>
              <a:avLst/>
              <a:gdLst/>
              <a:ahLst/>
              <a:rect l="l" t="t" r="r" b="b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450" name="Google Shape;3990;p46"/>
            <p:cNvGrpSpPr/>
            <p:nvPr/>
          </p:nvGrpSpPr>
          <p:grpSpPr>
            <a:xfrm>
              <a:off x="5154840" y="4594320"/>
              <a:ext cx="497880" cy="232920"/>
              <a:chOff x="5154840" y="4594320"/>
              <a:chExt cx="497880" cy="232920"/>
            </a:xfrm>
          </p:grpSpPr>
          <p:sp>
            <p:nvSpPr>
              <p:cNvPr id="3451" name="Google Shape;3991;p46"/>
              <p:cNvSpPr/>
              <p:nvPr/>
            </p:nvSpPr>
            <p:spPr>
              <a:xfrm>
                <a:off x="5157720" y="4699800"/>
                <a:ext cx="493920" cy="12744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2" name="Google Shape;3992;p46"/>
              <p:cNvSpPr/>
              <p:nvPr/>
            </p:nvSpPr>
            <p:spPr>
              <a:xfrm>
                <a:off x="5157360" y="4687560"/>
                <a:ext cx="360" cy="79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3" name="Google Shape;3993;p46"/>
              <p:cNvSpPr/>
              <p:nvPr/>
            </p:nvSpPr>
            <p:spPr>
              <a:xfrm>
                <a:off x="5652360" y="4687560"/>
                <a:ext cx="360" cy="79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4" name="Google Shape;3994;p46"/>
              <p:cNvSpPr/>
              <p:nvPr/>
            </p:nvSpPr>
            <p:spPr>
              <a:xfrm>
                <a:off x="5157720" y="4687560"/>
                <a:ext cx="489960" cy="76680"/>
              </a:xfrm>
              <a:prstGeom prst="rect">
                <a:avLst/>
              </a:prstGeom>
              <a:solidFill>
                <a:schemeClr val="hlink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5" name="Google Shape;3995;p46"/>
              <p:cNvSpPr/>
              <p:nvPr/>
            </p:nvSpPr>
            <p:spPr>
              <a:xfrm>
                <a:off x="5154840" y="4594320"/>
                <a:ext cx="492840" cy="15012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56" name="Google Shape;3996;p46"/>
              <p:cNvGrpSpPr/>
              <p:nvPr/>
            </p:nvGrpSpPr>
            <p:grpSpPr>
              <a:xfrm>
                <a:off x="5270760" y="4627800"/>
                <a:ext cx="245880" cy="85680"/>
                <a:chOff x="5270760" y="4627800"/>
                <a:chExt cx="245880" cy="85680"/>
              </a:xfrm>
            </p:grpSpPr>
            <p:sp>
              <p:nvSpPr>
                <p:cNvPr id="3457" name="Google Shape;3997;p46"/>
                <p:cNvSpPr/>
                <p:nvPr/>
              </p:nvSpPr>
              <p:spPr>
                <a:xfrm flipH="1" rot="10800000">
                  <a:off x="5270760" y="4627800"/>
                  <a:ext cx="87840" cy="14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58" name="Google Shape;3998;p46"/>
                <p:cNvSpPr/>
                <p:nvPr/>
              </p:nvSpPr>
              <p:spPr>
                <a:xfrm>
                  <a:off x="5439600" y="471204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59" name="Google Shape;3999;p46"/>
                <p:cNvSpPr/>
                <p:nvPr/>
              </p:nvSpPr>
              <p:spPr>
                <a:xfrm>
                  <a:off x="5351400" y="4629240"/>
                  <a:ext cx="91440" cy="84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460" name="Google Shape;4000;p46"/>
              <p:cNvGrpSpPr/>
              <p:nvPr/>
            </p:nvGrpSpPr>
            <p:grpSpPr>
              <a:xfrm>
                <a:off x="5270400" y="4626000"/>
                <a:ext cx="246240" cy="89640"/>
                <a:chOff x="5270400" y="4626000"/>
                <a:chExt cx="246240" cy="89640"/>
              </a:xfrm>
            </p:grpSpPr>
            <p:sp>
              <p:nvSpPr>
                <p:cNvPr id="3461" name="Google Shape;4001;p46"/>
                <p:cNvSpPr/>
                <p:nvPr/>
              </p:nvSpPr>
              <p:spPr>
                <a:xfrm>
                  <a:off x="5270400" y="4712400"/>
                  <a:ext cx="87840" cy="3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62" name="Google Shape;4002;p46"/>
                <p:cNvSpPr/>
                <p:nvPr/>
              </p:nvSpPr>
              <p:spPr>
                <a:xfrm>
                  <a:off x="5439600" y="462600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63" name="Google Shape;4003;p46"/>
                <p:cNvSpPr/>
                <p:nvPr/>
              </p:nvSpPr>
              <p:spPr>
                <a:xfrm flipH="1" rot="10800000">
                  <a:off x="5351760" y="4626360"/>
                  <a:ext cx="91440" cy="86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464" name="Google Shape;4004;p46"/>
            <p:cNvGrpSpPr/>
            <p:nvPr/>
          </p:nvGrpSpPr>
          <p:grpSpPr>
            <a:xfrm>
              <a:off x="5503320" y="5232600"/>
              <a:ext cx="501840" cy="232560"/>
              <a:chOff x="5503320" y="5232600"/>
              <a:chExt cx="501840" cy="232560"/>
            </a:xfrm>
          </p:grpSpPr>
          <p:sp>
            <p:nvSpPr>
              <p:cNvPr id="3465" name="Google Shape;4005;p46"/>
              <p:cNvSpPr/>
              <p:nvPr/>
            </p:nvSpPr>
            <p:spPr>
              <a:xfrm>
                <a:off x="5510160" y="5337720"/>
                <a:ext cx="493920" cy="12744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6" name="Google Shape;4006;p46"/>
              <p:cNvSpPr/>
              <p:nvPr/>
            </p:nvSpPr>
            <p:spPr>
              <a:xfrm>
                <a:off x="5510160" y="5325480"/>
                <a:ext cx="360" cy="79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7" name="Google Shape;4007;p46"/>
              <p:cNvSpPr/>
              <p:nvPr/>
            </p:nvSpPr>
            <p:spPr>
              <a:xfrm>
                <a:off x="6004800" y="5325480"/>
                <a:ext cx="360" cy="79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8" name="Google Shape;4008;p46"/>
              <p:cNvSpPr/>
              <p:nvPr/>
            </p:nvSpPr>
            <p:spPr>
              <a:xfrm>
                <a:off x="5510160" y="5325840"/>
                <a:ext cx="489960" cy="76680"/>
              </a:xfrm>
              <a:prstGeom prst="rect">
                <a:avLst/>
              </a:prstGeom>
              <a:solidFill>
                <a:schemeClr val="hlink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9" name="Google Shape;4009;p46"/>
              <p:cNvSpPr/>
              <p:nvPr/>
            </p:nvSpPr>
            <p:spPr>
              <a:xfrm>
                <a:off x="5503320" y="5232600"/>
                <a:ext cx="493920" cy="15012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70" name="Google Shape;4010;p46"/>
              <p:cNvGrpSpPr/>
              <p:nvPr/>
            </p:nvGrpSpPr>
            <p:grpSpPr>
              <a:xfrm>
                <a:off x="5623200" y="5266080"/>
                <a:ext cx="245880" cy="85320"/>
                <a:chOff x="5623200" y="5266080"/>
                <a:chExt cx="245880" cy="85320"/>
              </a:xfrm>
            </p:grpSpPr>
            <p:sp>
              <p:nvSpPr>
                <p:cNvPr id="3471" name="Google Shape;4011;p46"/>
                <p:cNvSpPr/>
                <p:nvPr/>
              </p:nvSpPr>
              <p:spPr>
                <a:xfrm flipH="1" rot="10800000">
                  <a:off x="5623200" y="5266080"/>
                  <a:ext cx="87840" cy="14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72" name="Google Shape;4012;p46"/>
                <p:cNvSpPr/>
                <p:nvPr/>
              </p:nvSpPr>
              <p:spPr>
                <a:xfrm>
                  <a:off x="5792040" y="534996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73" name="Google Shape;4013;p46"/>
                <p:cNvSpPr/>
                <p:nvPr/>
              </p:nvSpPr>
              <p:spPr>
                <a:xfrm>
                  <a:off x="5703840" y="5267520"/>
                  <a:ext cx="91440" cy="838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474" name="Google Shape;4014;p46"/>
              <p:cNvGrpSpPr/>
              <p:nvPr/>
            </p:nvGrpSpPr>
            <p:grpSpPr>
              <a:xfrm>
                <a:off x="5622840" y="5264280"/>
                <a:ext cx="246240" cy="89640"/>
                <a:chOff x="5622840" y="5264280"/>
                <a:chExt cx="246240" cy="89640"/>
              </a:xfrm>
            </p:grpSpPr>
            <p:sp>
              <p:nvSpPr>
                <p:cNvPr id="3475" name="Google Shape;4015;p46"/>
                <p:cNvSpPr/>
                <p:nvPr/>
              </p:nvSpPr>
              <p:spPr>
                <a:xfrm>
                  <a:off x="5622840" y="5350680"/>
                  <a:ext cx="87840" cy="3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76" name="Google Shape;4016;p46"/>
                <p:cNvSpPr/>
                <p:nvPr/>
              </p:nvSpPr>
              <p:spPr>
                <a:xfrm>
                  <a:off x="5792040" y="526428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77" name="Google Shape;4017;p46"/>
                <p:cNvSpPr/>
                <p:nvPr/>
              </p:nvSpPr>
              <p:spPr>
                <a:xfrm flipH="1" rot="10800000">
                  <a:off x="5704200" y="5264640"/>
                  <a:ext cx="91440" cy="86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478" name="Google Shape;4018;p46"/>
            <p:cNvGrpSpPr/>
            <p:nvPr/>
          </p:nvGrpSpPr>
          <p:grpSpPr>
            <a:xfrm>
              <a:off x="6177960" y="4289400"/>
              <a:ext cx="502200" cy="232920"/>
              <a:chOff x="6177960" y="4289400"/>
              <a:chExt cx="502200" cy="232920"/>
            </a:xfrm>
          </p:grpSpPr>
          <p:sp>
            <p:nvSpPr>
              <p:cNvPr id="3479" name="Google Shape;4019;p46"/>
              <p:cNvSpPr/>
              <p:nvPr/>
            </p:nvSpPr>
            <p:spPr>
              <a:xfrm>
                <a:off x="6185160" y="4394880"/>
                <a:ext cx="493920" cy="12744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0" name="Google Shape;4020;p46"/>
              <p:cNvSpPr/>
              <p:nvPr/>
            </p:nvSpPr>
            <p:spPr>
              <a:xfrm>
                <a:off x="6184800" y="4382640"/>
                <a:ext cx="360" cy="79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1" name="Google Shape;4021;p46"/>
              <p:cNvSpPr/>
              <p:nvPr/>
            </p:nvSpPr>
            <p:spPr>
              <a:xfrm>
                <a:off x="6679800" y="4382640"/>
                <a:ext cx="360" cy="79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2" name="Google Shape;4022;p46"/>
              <p:cNvSpPr/>
              <p:nvPr/>
            </p:nvSpPr>
            <p:spPr>
              <a:xfrm>
                <a:off x="6185160" y="4383000"/>
                <a:ext cx="489960" cy="76680"/>
              </a:xfrm>
              <a:prstGeom prst="rect">
                <a:avLst/>
              </a:prstGeom>
              <a:solidFill>
                <a:schemeClr val="hlink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83" name="Google Shape;4023;p46"/>
              <p:cNvSpPr/>
              <p:nvPr/>
            </p:nvSpPr>
            <p:spPr>
              <a:xfrm>
                <a:off x="6177960" y="4289400"/>
                <a:ext cx="493920" cy="15012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84" name="Google Shape;4024;p46"/>
              <p:cNvGrpSpPr/>
              <p:nvPr/>
            </p:nvGrpSpPr>
            <p:grpSpPr>
              <a:xfrm>
                <a:off x="6298200" y="4322880"/>
                <a:ext cx="245880" cy="85680"/>
                <a:chOff x="6298200" y="4322880"/>
                <a:chExt cx="245880" cy="85680"/>
              </a:xfrm>
            </p:grpSpPr>
            <p:sp>
              <p:nvSpPr>
                <p:cNvPr id="3485" name="Google Shape;4025;p46"/>
                <p:cNvSpPr/>
                <p:nvPr/>
              </p:nvSpPr>
              <p:spPr>
                <a:xfrm flipH="1" rot="10800000">
                  <a:off x="6298200" y="4322880"/>
                  <a:ext cx="87840" cy="14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86" name="Google Shape;4026;p46"/>
                <p:cNvSpPr/>
                <p:nvPr/>
              </p:nvSpPr>
              <p:spPr>
                <a:xfrm>
                  <a:off x="6467040" y="440712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87" name="Google Shape;4027;p46"/>
                <p:cNvSpPr/>
                <p:nvPr/>
              </p:nvSpPr>
              <p:spPr>
                <a:xfrm>
                  <a:off x="6378840" y="4324320"/>
                  <a:ext cx="91440" cy="84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488" name="Google Shape;4028;p46"/>
              <p:cNvGrpSpPr/>
              <p:nvPr/>
            </p:nvGrpSpPr>
            <p:grpSpPr>
              <a:xfrm>
                <a:off x="6297840" y="4321440"/>
                <a:ext cx="246240" cy="89280"/>
                <a:chOff x="6297840" y="4321440"/>
                <a:chExt cx="246240" cy="89280"/>
              </a:xfrm>
            </p:grpSpPr>
            <p:sp>
              <p:nvSpPr>
                <p:cNvPr id="3489" name="Google Shape;4029;p46"/>
                <p:cNvSpPr/>
                <p:nvPr/>
              </p:nvSpPr>
              <p:spPr>
                <a:xfrm>
                  <a:off x="6297840" y="4407480"/>
                  <a:ext cx="87840" cy="3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90" name="Google Shape;4030;p46"/>
                <p:cNvSpPr/>
                <p:nvPr/>
              </p:nvSpPr>
              <p:spPr>
                <a:xfrm>
                  <a:off x="6467040" y="432144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91" name="Google Shape;4031;p46"/>
                <p:cNvSpPr/>
                <p:nvPr/>
              </p:nvSpPr>
              <p:spPr>
                <a:xfrm flipH="1" rot="10800000">
                  <a:off x="6379200" y="4321800"/>
                  <a:ext cx="91440" cy="86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492" name="Google Shape;4032;p46"/>
            <p:cNvGrpSpPr/>
            <p:nvPr/>
          </p:nvGrpSpPr>
          <p:grpSpPr>
            <a:xfrm>
              <a:off x="6100200" y="4954680"/>
              <a:ext cx="500400" cy="232920"/>
              <a:chOff x="6100200" y="4954680"/>
              <a:chExt cx="500400" cy="232920"/>
            </a:xfrm>
          </p:grpSpPr>
          <p:sp>
            <p:nvSpPr>
              <p:cNvPr id="3493" name="Google Shape;4033;p46"/>
              <p:cNvSpPr/>
              <p:nvPr/>
            </p:nvSpPr>
            <p:spPr>
              <a:xfrm>
                <a:off x="6107040" y="5060160"/>
                <a:ext cx="492480" cy="12744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4" name="Google Shape;4034;p46"/>
              <p:cNvSpPr/>
              <p:nvPr/>
            </p:nvSpPr>
            <p:spPr>
              <a:xfrm>
                <a:off x="6107040" y="5047920"/>
                <a:ext cx="360" cy="79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5" name="Google Shape;4035;p46"/>
              <p:cNvSpPr/>
              <p:nvPr/>
            </p:nvSpPr>
            <p:spPr>
              <a:xfrm>
                <a:off x="6600240" y="5047920"/>
                <a:ext cx="360" cy="79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6" name="Google Shape;4036;p46"/>
              <p:cNvSpPr/>
              <p:nvPr/>
            </p:nvSpPr>
            <p:spPr>
              <a:xfrm>
                <a:off x="6107040" y="5047920"/>
                <a:ext cx="488520" cy="76680"/>
              </a:xfrm>
              <a:prstGeom prst="rect">
                <a:avLst/>
              </a:prstGeom>
              <a:solidFill>
                <a:schemeClr val="hlink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97" name="Google Shape;4037;p46"/>
              <p:cNvSpPr/>
              <p:nvPr/>
            </p:nvSpPr>
            <p:spPr>
              <a:xfrm>
                <a:off x="6100200" y="4954680"/>
                <a:ext cx="493920" cy="15012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498" name="Google Shape;4038;p46"/>
              <p:cNvGrpSpPr/>
              <p:nvPr/>
            </p:nvGrpSpPr>
            <p:grpSpPr>
              <a:xfrm>
                <a:off x="6219720" y="4988160"/>
                <a:ext cx="245520" cy="85680"/>
                <a:chOff x="6219720" y="4988160"/>
                <a:chExt cx="245520" cy="85680"/>
              </a:xfrm>
            </p:grpSpPr>
            <p:sp>
              <p:nvSpPr>
                <p:cNvPr id="3499" name="Google Shape;4039;p46"/>
                <p:cNvSpPr/>
                <p:nvPr/>
              </p:nvSpPr>
              <p:spPr>
                <a:xfrm flipH="1" rot="10800000">
                  <a:off x="6219360" y="4988160"/>
                  <a:ext cx="87480" cy="14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00" name="Google Shape;4040;p46"/>
                <p:cNvSpPr/>
                <p:nvPr/>
              </p:nvSpPr>
              <p:spPr>
                <a:xfrm>
                  <a:off x="6388200" y="507240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01" name="Google Shape;4041;p46"/>
                <p:cNvSpPr/>
                <p:nvPr/>
              </p:nvSpPr>
              <p:spPr>
                <a:xfrm>
                  <a:off x="6300360" y="4989600"/>
                  <a:ext cx="91080" cy="84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502" name="Google Shape;4042;p46"/>
              <p:cNvGrpSpPr/>
              <p:nvPr/>
            </p:nvGrpSpPr>
            <p:grpSpPr>
              <a:xfrm>
                <a:off x="6219720" y="4986360"/>
                <a:ext cx="245520" cy="89640"/>
                <a:chOff x="6219720" y="4986360"/>
                <a:chExt cx="245520" cy="89640"/>
              </a:xfrm>
            </p:grpSpPr>
            <p:sp>
              <p:nvSpPr>
                <p:cNvPr id="3503" name="Google Shape;4043;p46"/>
                <p:cNvSpPr/>
                <p:nvPr/>
              </p:nvSpPr>
              <p:spPr>
                <a:xfrm>
                  <a:off x="6219720" y="5072760"/>
                  <a:ext cx="87480" cy="3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04" name="Google Shape;4044;p46"/>
                <p:cNvSpPr/>
                <p:nvPr/>
              </p:nvSpPr>
              <p:spPr>
                <a:xfrm>
                  <a:off x="6388200" y="498636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05" name="Google Shape;4045;p46"/>
                <p:cNvSpPr/>
                <p:nvPr/>
              </p:nvSpPr>
              <p:spPr>
                <a:xfrm flipH="1" rot="10800000">
                  <a:off x="6300000" y="4986720"/>
                  <a:ext cx="91080" cy="86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506" name="Google Shape;4046;p46"/>
            <p:cNvGrpSpPr/>
            <p:nvPr/>
          </p:nvGrpSpPr>
          <p:grpSpPr>
            <a:xfrm>
              <a:off x="6735600" y="5251680"/>
              <a:ext cx="501840" cy="232560"/>
              <a:chOff x="6735600" y="5251680"/>
              <a:chExt cx="501840" cy="232560"/>
            </a:xfrm>
          </p:grpSpPr>
          <p:sp>
            <p:nvSpPr>
              <p:cNvPr id="3507" name="Google Shape;4047;p46"/>
              <p:cNvSpPr/>
              <p:nvPr/>
            </p:nvSpPr>
            <p:spPr>
              <a:xfrm>
                <a:off x="6742440" y="5356800"/>
                <a:ext cx="493920" cy="12744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8" name="Google Shape;4048;p46"/>
              <p:cNvSpPr/>
              <p:nvPr/>
            </p:nvSpPr>
            <p:spPr>
              <a:xfrm>
                <a:off x="6742080" y="5344560"/>
                <a:ext cx="360" cy="79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09" name="Google Shape;4049;p46"/>
              <p:cNvSpPr/>
              <p:nvPr/>
            </p:nvSpPr>
            <p:spPr>
              <a:xfrm>
                <a:off x="7237080" y="5344560"/>
                <a:ext cx="360" cy="79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0" name="Google Shape;4050;p46"/>
              <p:cNvSpPr/>
              <p:nvPr/>
            </p:nvSpPr>
            <p:spPr>
              <a:xfrm>
                <a:off x="6742440" y="5344920"/>
                <a:ext cx="489960" cy="76680"/>
              </a:xfrm>
              <a:prstGeom prst="rect">
                <a:avLst/>
              </a:prstGeom>
              <a:solidFill>
                <a:schemeClr val="hlink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11" name="Google Shape;4051;p46"/>
              <p:cNvSpPr/>
              <p:nvPr/>
            </p:nvSpPr>
            <p:spPr>
              <a:xfrm>
                <a:off x="6735600" y="5251680"/>
                <a:ext cx="493920" cy="15012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512" name="Google Shape;4052;p46"/>
              <p:cNvGrpSpPr/>
              <p:nvPr/>
            </p:nvGrpSpPr>
            <p:grpSpPr>
              <a:xfrm>
                <a:off x="6855480" y="5285160"/>
                <a:ext cx="245880" cy="85320"/>
                <a:chOff x="6855480" y="5285160"/>
                <a:chExt cx="245880" cy="85320"/>
              </a:xfrm>
            </p:grpSpPr>
            <p:sp>
              <p:nvSpPr>
                <p:cNvPr id="3513" name="Google Shape;4053;p46"/>
                <p:cNvSpPr/>
                <p:nvPr/>
              </p:nvSpPr>
              <p:spPr>
                <a:xfrm flipH="1" rot="10800000">
                  <a:off x="6855480" y="5285160"/>
                  <a:ext cx="87840" cy="14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14" name="Google Shape;4054;p46"/>
                <p:cNvSpPr/>
                <p:nvPr/>
              </p:nvSpPr>
              <p:spPr>
                <a:xfrm>
                  <a:off x="7024320" y="536904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15" name="Google Shape;4055;p46"/>
                <p:cNvSpPr/>
                <p:nvPr/>
              </p:nvSpPr>
              <p:spPr>
                <a:xfrm>
                  <a:off x="6936120" y="5286600"/>
                  <a:ext cx="91440" cy="838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516" name="Google Shape;4056;p46"/>
              <p:cNvGrpSpPr/>
              <p:nvPr/>
            </p:nvGrpSpPr>
            <p:grpSpPr>
              <a:xfrm>
                <a:off x="6855120" y="5283360"/>
                <a:ext cx="246240" cy="89280"/>
                <a:chOff x="6855120" y="5283360"/>
                <a:chExt cx="246240" cy="89280"/>
              </a:xfrm>
            </p:grpSpPr>
            <p:sp>
              <p:nvSpPr>
                <p:cNvPr id="3517" name="Google Shape;4057;p46"/>
                <p:cNvSpPr/>
                <p:nvPr/>
              </p:nvSpPr>
              <p:spPr>
                <a:xfrm>
                  <a:off x="6855120" y="5369760"/>
                  <a:ext cx="87840" cy="28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18" name="Google Shape;4058;p46"/>
                <p:cNvSpPr/>
                <p:nvPr/>
              </p:nvSpPr>
              <p:spPr>
                <a:xfrm>
                  <a:off x="7024320" y="528336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19" name="Google Shape;4059;p46"/>
                <p:cNvSpPr/>
                <p:nvPr/>
              </p:nvSpPr>
              <p:spPr>
                <a:xfrm flipH="1" rot="10800000">
                  <a:off x="6936480" y="5283720"/>
                  <a:ext cx="91440" cy="86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520" name="Google Shape;4060;p46"/>
            <p:cNvGrpSpPr/>
            <p:nvPr/>
          </p:nvGrpSpPr>
          <p:grpSpPr>
            <a:xfrm>
              <a:off x="7180200" y="4595760"/>
              <a:ext cx="501840" cy="232920"/>
              <a:chOff x="7180200" y="4595760"/>
              <a:chExt cx="501840" cy="232920"/>
            </a:xfrm>
          </p:grpSpPr>
          <p:sp>
            <p:nvSpPr>
              <p:cNvPr id="3521" name="Google Shape;4061;p46"/>
              <p:cNvSpPr/>
              <p:nvPr/>
            </p:nvSpPr>
            <p:spPr>
              <a:xfrm>
                <a:off x="7187040" y="4701240"/>
                <a:ext cx="493920" cy="12744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2" name="Google Shape;4062;p46"/>
              <p:cNvSpPr/>
              <p:nvPr/>
            </p:nvSpPr>
            <p:spPr>
              <a:xfrm>
                <a:off x="7186680" y="4689000"/>
                <a:ext cx="360" cy="79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3" name="Google Shape;4063;p46"/>
              <p:cNvSpPr/>
              <p:nvPr/>
            </p:nvSpPr>
            <p:spPr>
              <a:xfrm>
                <a:off x="7681680" y="4689000"/>
                <a:ext cx="360" cy="79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4" name="Google Shape;4064;p46"/>
              <p:cNvSpPr/>
              <p:nvPr/>
            </p:nvSpPr>
            <p:spPr>
              <a:xfrm>
                <a:off x="7187040" y="4689360"/>
                <a:ext cx="489960" cy="76680"/>
              </a:xfrm>
              <a:prstGeom prst="rect">
                <a:avLst/>
              </a:prstGeom>
              <a:solidFill>
                <a:schemeClr val="hlink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25" name="Google Shape;4065;p46"/>
              <p:cNvSpPr/>
              <p:nvPr/>
            </p:nvSpPr>
            <p:spPr>
              <a:xfrm>
                <a:off x="7180200" y="4595760"/>
                <a:ext cx="493920" cy="15012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526" name="Google Shape;4066;p46"/>
              <p:cNvGrpSpPr/>
              <p:nvPr/>
            </p:nvGrpSpPr>
            <p:grpSpPr>
              <a:xfrm>
                <a:off x="7300080" y="4629240"/>
                <a:ext cx="245880" cy="85680"/>
                <a:chOff x="7300080" y="4629240"/>
                <a:chExt cx="245880" cy="85680"/>
              </a:xfrm>
            </p:grpSpPr>
            <p:sp>
              <p:nvSpPr>
                <p:cNvPr id="3527" name="Google Shape;4067;p46"/>
                <p:cNvSpPr/>
                <p:nvPr/>
              </p:nvSpPr>
              <p:spPr>
                <a:xfrm flipH="1" rot="10800000">
                  <a:off x="7300080" y="4629240"/>
                  <a:ext cx="87840" cy="14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28" name="Google Shape;4068;p46"/>
                <p:cNvSpPr/>
                <p:nvPr/>
              </p:nvSpPr>
              <p:spPr>
                <a:xfrm>
                  <a:off x="7468920" y="471348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29" name="Google Shape;4069;p46"/>
                <p:cNvSpPr/>
                <p:nvPr/>
              </p:nvSpPr>
              <p:spPr>
                <a:xfrm>
                  <a:off x="7380720" y="4630680"/>
                  <a:ext cx="91440" cy="84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530" name="Google Shape;4070;p46"/>
              <p:cNvGrpSpPr/>
              <p:nvPr/>
            </p:nvGrpSpPr>
            <p:grpSpPr>
              <a:xfrm>
                <a:off x="7299720" y="4627800"/>
                <a:ext cx="246240" cy="89280"/>
                <a:chOff x="7299720" y="4627800"/>
                <a:chExt cx="246240" cy="89280"/>
              </a:xfrm>
            </p:grpSpPr>
            <p:sp>
              <p:nvSpPr>
                <p:cNvPr id="3531" name="Google Shape;4071;p46"/>
                <p:cNvSpPr/>
                <p:nvPr/>
              </p:nvSpPr>
              <p:spPr>
                <a:xfrm>
                  <a:off x="7299720" y="4713840"/>
                  <a:ext cx="87840" cy="32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32" name="Google Shape;4072;p46"/>
                <p:cNvSpPr/>
                <p:nvPr/>
              </p:nvSpPr>
              <p:spPr>
                <a:xfrm>
                  <a:off x="7468920" y="4627800"/>
                  <a:ext cx="770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33" name="Google Shape;4073;p46"/>
                <p:cNvSpPr/>
                <p:nvPr/>
              </p:nvSpPr>
              <p:spPr>
                <a:xfrm flipH="1" rot="10800000">
                  <a:off x="7381080" y="4628160"/>
                  <a:ext cx="91440" cy="867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3534" name="Google Shape;4074;p46"/>
            <p:cNvSpPr/>
            <p:nvPr/>
          </p:nvSpPr>
          <p:spPr>
            <a:xfrm>
              <a:off x="6686280" y="4413240"/>
              <a:ext cx="504360" cy="307440"/>
            </a:xfrm>
            <a:custGeom>
              <a:avLst/>
              <a:gdLst/>
              <a:ahLst/>
              <a:rect l="l" t="t" r="r" b="b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5" name="Google Shape;4075;p46"/>
            <p:cNvSpPr/>
            <p:nvPr/>
          </p:nvSpPr>
          <p:spPr>
            <a:xfrm>
              <a:off x="5620680" y="4805280"/>
              <a:ext cx="480600" cy="237240"/>
            </a:xfrm>
            <a:custGeom>
              <a:avLst/>
              <a:gdLst/>
              <a:ahLst/>
              <a:rect l="l" t="t" r="r" b="b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6" name="Google Shape;4076;p46"/>
            <p:cNvSpPr/>
            <p:nvPr/>
          </p:nvSpPr>
          <p:spPr>
            <a:xfrm>
              <a:off x="6568560" y="4781520"/>
              <a:ext cx="628200" cy="246960"/>
            </a:xfrm>
            <a:custGeom>
              <a:avLst/>
              <a:gdLst/>
              <a:ahLst/>
              <a:rect l="l" t="t" r="r" b="b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7" name="Google Shape;4077;p46"/>
            <p:cNvSpPr/>
            <p:nvPr/>
          </p:nvSpPr>
          <p:spPr>
            <a:xfrm>
              <a:off x="7235640" y="4835520"/>
              <a:ext cx="205560" cy="507240"/>
            </a:xfrm>
            <a:custGeom>
              <a:avLst/>
              <a:gdLst/>
              <a:ahLst/>
              <a:rect l="l" t="t" r="r" b="b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8" name="Google Shape;4078;p46"/>
            <p:cNvSpPr/>
            <p:nvPr/>
          </p:nvSpPr>
          <p:spPr>
            <a:xfrm>
              <a:off x="6000120" y="5369040"/>
              <a:ext cx="736200" cy="73800"/>
            </a:xfrm>
            <a:custGeom>
              <a:avLst/>
              <a:gdLst/>
              <a:ahLst/>
              <a:rect l="l" t="t" r="r" b="b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9" name="Google Shape;4079;p46"/>
            <p:cNvSpPr/>
            <p:nvPr/>
          </p:nvSpPr>
          <p:spPr>
            <a:xfrm>
              <a:off x="5463360" y="4829400"/>
              <a:ext cx="192960" cy="424800"/>
            </a:xfrm>
            <a:custGeom>
              <a:avLst/>
              <a:gdLst/>
              <a:ahLst/>
              <a:rect l="l" t="t" r="r" b="b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0" name="Google Shape;4080;p46"/>
            <p:cNvSpPr/>
            <p:nvPr/>
          </p:nvSpPr>
          <p:spPr>
            <a:xfrm>
              <a:off x="5554440" y="4338720"/>
              <a:ext cx="3070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541" name="Google Shape;4081;p46"/>
            <p:cNvSpPr/>
            <p:nvPr/>
          </p:nvSpPr>
          <p:spPr>
            <a:xfrm>
              <a:off x="5492520" y="4753080"/>
              <a:ext cx="2934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3542" name="Google Shape;4082;p46"/>
            <p:cNvSpPr/>
            <p:nvPr/>
          </p:nvSpPr>
          <p:spPr>
            <a:xfrm>
              <a:off x="5241600" y="4826160"/>
              <a:ext cx="2934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600" spc="-1" strike="noStrike">
                <a:latin typeface="Arial"/>
              </a:endParaRPr>
            </a:p>
          </p:txBody>
        </p:sp>
        <p:grpSp>
          <p:nvGrpSpPr>
            <p:cNvPr id="3543" name="Google Shape;4083;p46"/>
            <p:cNvGrpSpPr/>
            <p:nvPr/>
          </p:nvGrpSpPr>
          <p:grpSpPr>
            <a:xfrm>
              <a:off x="3812760" y="5003280"/>
              <a:ext cx="1279440" cy="885600"/>
              <a:chOff x="3812760" y="5003280"/>
              <a:chExt cx="1279440" cy="885600"/>
            </a:xfrm>
          </p:grpSpPr>
          <p:sp>
            <p:nvSpPr>
              <p:cNvPr id="3544" name="Google Shape;4084;p46"/>
              <p:cNvSpPr/>
              <p:nvPr/>
            </p:nvSpPr>
            <p:spPr>
              <a:xfrm rot="19587600">
                <a:off x="3789000" y="5319360"/>
                <a:ext cx="1154880" cy="237240"/>
              </a:xfrm>
              <a:prstGeom prst="rect">
                <a:avLst/>
              </a:prstGeom>
              <a:solidFill>
                <a:schemeClr val="lt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5" name="Google Shape;4085;p46"/>
              <p:cNvSpPr/>
              <p:nvPr/>
            </p:nvSpPr>
            <p:spPr>
              <a:xfrm rot="19587600">
                <a:off x="3782520" y="5354280"/>
                <a:ext cx="1146960" cy="23724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6" name="Google Shape;4086;p46"/>
              <p:cNvSpPr/>
              <p:nvPr/>
            </p:nvSpPr>
            <p:spPr>
              <a:xfrm flipH="1" rot="10800000">
                <a:off x="4740840" y="5003280"/>
                <a:ext cx="351360" cy="232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3333cc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7" name="Google Shape;4087;p46"/>
              <p:cNvSpPr/>
              <p:nvPr/>
            </p:nvSpPr>
            <p:spPr>
              <a:xfrm rot="19587600">
                <a:off x="4370040" y="5208840"/>
                <a:ext cx="426240" cy="2390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8" name="Google Shape;4088;p46"/>
              <p:cNvSpPr/>
              <p:nvPr/>
            </p:nvSpPr>
            <p:spPr>
              <a:xfrm rot="19877400">
                <a:off x="4327560" y="5185080"/>
                <a:ext cx="49788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2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0111</a:t>
                </a:r>
                <a:endParaRPr b="0" lang="pt-BR" sz="1200" spc="-1" strike="noStrike">
                  <a:latin typeface="Arial"/>
                </a:endParaRPr>
              </a:p>
            </p:txBody>
          </p:sp>
        </p:grpSp>
        <p:sp>
          <p:nvSpPr>
            <p:cNvPr id="3549" name="Google Shape;4089;p46"/>
            <p:cNvSpPr/>
            <p:nvPr/>
          </p:nvSpPr>
          <p:spPr>
            <a:xfrm>
              <a:off x="3212640" y="5902200"/>
              <a:ext cx="2302200" cy="81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endereço do destino no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cabeçalho do pacote </a:t>
              </a:r>
              <a:endParaRPr b="0" lang="pt-BR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entrante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3550" name="Google Shape;4090;p46"/>
            <p:cNvSpPr/>
            <p:nvPr/>
          </p:nvSpPr>
          <p:spPr>
            <a:xfrm flipH="1">
              <a:off x="3737520" y="4728960"/>
              <a:ext cx="14079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1" name="Google Shape;4091;p46"/>
            <p:cNvSpPr/>
            <p:nvPr/>
          </p:nvSpPr>
          <p:spPr>
            <a:xfrm rot="10800000">
              <a:off x="4700880" y="5504040"/>
              <a:ext cx="21600" cy="45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2" name="Google Shape;4092;p46"/>
            <p:cNvSpPr/>
            <p:nvPr/>
          </p:nvSpPr>
          <p:spPr>
            <a:xfrm>
              <a:off x="4869360" y="4689720"/>
              <a:ext cx="1041120" cy="335880"/>
            </a:xfrm>
            <a:custGeom>
              <a:avLst/>
              <a:gdLst/>
              <a:ahLst/>
              <a:rect l="l" t="t" r="r" b="b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>
              <a:solidFill>
                <a:srgbClr val="ff33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3" name="Google Shape;4093;p46"/>
            <p:cNvSpPr/>
            <p:nvPr/>
          </p:nvSpPr>
          <p:spPr>
            <a:xfrm flipH="1">
              <a:off x="7366680" y="4226040"/>
              <a:ext cx="577440" cy="370800"/>
            </a:xfrm>
            <a:custGeom>
              <a:avLst/>
              <a:gdLst/>
              <a:ahLst/>
              <a:rect l="l" t="t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cc99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4" name="Google Shape;4094;p46"/>
            <p:cNvSpPr/>
            <p:nvPr/>
          </p:nvSpPr>
          <p:spPr>
            <a:xfrm flipH="1">
              <a:off x="6355080" y="3941640"/>
              <a:ext cx="577440" cy="370800"/>
            </a:xfrm>
            <a:custGeom>
              <a:avLst/>
              <a:gdLst/>
              <a:ahLst/>
              <a:rect l="l" t="t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cc99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5" name="Google Shape;4095;p46"/>
            <p:cNvSpPr/>
            <p:nvPr/>
          </p:nvSpPr>
          <p:spPr>
            <a:xfrm rot="10800000">
              <a:off x="7024680" y="5487840"/>
              <a:ext cx="542520" cy="370800"/>
            </a:xfrm>
            <a:custGeom>
              <a:avLst/>
              <a:gdLst/>
              <a:ahLst/>
              <a:rect l="l" t="t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cc99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6" name="Google Shape;4096;p46"/>
            <p:cNvSpPr/>
            <p:nvPr/>
          </p:nvSpPr>
          <p:spPr>
            <a:xfrm rot="10800000">
              <a:off x="5675040" y="5472000"/>
              <a:ext cx="542520" cy="370800"/>
            </a:xfrm>
            <a:custGeom>
              <a:avLst/>
              <a:gdLst/>
              <a:ahLst/>
              <a:rect l="l" t="t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cc99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7" name="Google Shape;4097;p46"/>
            <p:cNvSpPr/>
            <p:nvPr/>
          </p:nvSpPr>
          <p:spPr>
            <a:xfrm rot="10800000">
              <a:off x="6315120" y="5180400"/>
              <a:ext cx="542520" cy="451800"/>
            </a:xfrm>
            <a:custGeom>
              <a:avLst/>
              <a:gdLst/>
              <a:ahLst/>
              <a:rect l="l" t="t" r="r" b="b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cc99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58" name="Google Shape;4098;p46"/>
            <p:cNvGrpSpPr/>
            <p:nvPr/>
          </p:nvGrpSpPr>
          <p:grpSpPr>
            <a:xfrm>
              <a:off x="6363720" y="3497400"/>
              <a:ext cx="550440" cy="451800"/>
              <a:chOff x="6363720" y="3497400"/>
              <a:chExt cx="550440" cy="451800"/>
            </a:xfrm>
          </p:grpSpPr>
          <p:sp>
            <p:nvSpPr>
              <p:cNvPr id="3559" name="Google Shape;4099;p46"/>
              <p:cNvSpPr/>
              <p:nvPr/>
            </p:nvSpPr>
            <p:spPr>
              <a:xfrm>
                <a:off x="6363720" y="3497400"/>
                <a:ext cx="550440" cy="4518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0" name="Google Shape;4100;p46"/>
              <p:cNvSpPr/>
              <p:nvPr/>
            </p:nvSpPr>
            <p:spPr>
              <a:xfrm>
                <a:off x="6393960" y="3506760"/>
                <a:ext cx="497880" cy="116640"/>
              </a:xfrm>
              <a:prstGeom prst="ellipse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1" name="Google Shape;4101;p46"/>
              <p:cNvSpPr/>
              <p:nvPr/>
            </p:nvSpPr>
            <p:spPr>
              <a:xfrm>
                <a:off x="6406560" y="3683160"/>
                <a:ext cx="475560" cy="246960"/>
              </a:xfrm>
              <a:prstGeom prst="rect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2" name="Google Shape;4102;p46"/>
              <p:cNvSpPr/>
              <p:nvPr/>
            </p:nvSpPr>
            <p:spPr>
              <a:xfrm>
                <a:off x="6674760" y="3724200"/>
                <a:ext cx="1440" cy="205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3" name="Google Shape;4103;p46"/>
              <p:cNvSpPr/>
              <p:nvPr/>
            </p:nvSpPr>
            <p:spPr>
              <a:xfrm>
                <a:off x="6406560" y="3773520"/>
                <a:ext cx="4759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4" name="Google Shape;4104;p46"/>
              <p:cNvSpPr/>
              <p:nvPr/>
            </p:nvSpPr>
            <p:spPr>
              <a:xfrm>
                <a:off x="6405120" y="3725640"/>
                <a:ext cx="4759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5" name="Google Shape;4105;p46"/>
              <p:cNvSpPr/>
              <p:nvPr/>
            </p:nvSpPr>
            <p:spPr>
              <a:xfrm rot="5400000">
                <a:off x="6626520" y="3619440"/>
                <a:ext cx="45360" cy="64440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66" name="Google Shape;4106;p46"/>
            <p:cNvGrpSpPr/>
            <p:nvPr/>
          </p:nvGrpSpPr>
          <p:grpSpPr>
            <a:xfrm>
              <a:off x="7377120" y="3770280"/>
              <a:ext cx="550440" cy="451800"/>
              <a:chOff x="7377120" y="3770280"/>
              <a:chExt cx="550440" cy="451800"/>
            </a:xfrm>
          </p:grpSpPr>
          <p:sp>
            <p:nvSpPr>
              <p:cNvPr id="3567" name="Google Shape;4107;p46"/>
              <p:cNvSpPr/>
              <p:nvPr/>
            </p:nvSpPr>
            <p:spPr>
              <a:xfrm>
                <a:off x="7377120" y="3770280"/>
                <a:ext cx="550440" cy="4518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8" name="Google Shape;4108;p46"/>
              <p:cNvSpPr/>
              <p:nvPr/>
            </p:nvSpPr>
            <p:spPr>
              <a:xfrm>
                <a:off x="7407000" y="3780000"/>
                <a:ext cx="497880" cy="116640"/>
              </a:xfrm>
              <a:prstGeom prst="ellipse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9" name="Google Shape;4109;p46"/>
              <p:cNvSpPr/>
              <p:nvPr/>
            </p:nvSpPr>
            <p:spPr>
              <a:xfrm>
                <a:off x="7419960" y="3956040"/>
                <a:ext cx="475560" cy="246960"/>
              </a:xfrm>
              <a:prstGeom prst="rect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0" name="Google Shape;4110;p46"/>
              <p:cNvSpPr/>
              <p:nvPr/>
            </p:nvSpPr>
            <p:spPr>
              <a:xfrm>
                <a:off x="7688160" y="3997080"/>
                <a:ext cx="1080" cy="206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1" name="Google Shape;4111;p46"/>
              <p:cNvSpPr/>
              <p:nvPr/>
            </p:nvSpPr>
            <p:spPr>
              <a:xfrm>
                <a:off x="7419600" y="4046400"/>
                <a:ext cx="4759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2" name="Google Shape;4112;p46"/>
              <p:cNvSpPr/>
              <p:nvPr/>
            </p:nvSpPr>
            <p:spPr>
              <a:xfrm>
                <a:off x="7418160" y="3998880"/>
                <a:ext cx="4759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3" name="Google Shape;4113;p46"/>
              <p:cNvSpPr/>
              <p:nvPr/>
            </p:nvSpPr>
            <p:spPr>
              <a:xfrm rot="5400000">
                <a:off x="7639560" y="3892320"/>
                <a:ext cx="45360" cy="64440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74" name="Google Shape;4114;p46"/>
            <p:cNvGrpSpPr/>
            <p:nvPr/>
          </p:nvGrpSpPr>
          <p:grpSpPr>
            <a:xfrm>
              <a:off x="7007040" y="5846760"/>
              <a:ext cx="550440" cy="451800"/>
              <a:chOff x="7007040" y="5846760"/>
              <a:chExt cx="550440" cy="451800"/>
            </a:xfrm>
          </p:grpSpPr>
          <p:sp>
            <p:nvSpPr>
              <p:cNvPr id="3575" name="Google Shape;4115;p46"/>
              <p:cNvSpPr/>
              <p:nvPr/>
            </p:nvSpPr>
            <p:spPr>
              <a:xfrm>
                <a:off x="7007040" y="5846760"/>
                <a:ext cx="550440" cy="4518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6" name="Google Shape;4116;p46"/>
              <p:cNvSpPr/>
              <p:nvPr/>
            </p:nvSpPr>
            <p:spPr>
              <a:xfrm>
                <a:off x="7037280" y="5856480"/>
                <a:ext cx="497880" cy="116640"/>
              </a:xfrm>
              <a:prstGeom prst="ellipse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7" name="Google Shape;4117;p46"/>
              <p:cNvSpPr/>
              <p:nvPr/>
            </p:nvSpPr>
            <p:spPr>
              <a:xfrm>
                <a:off x="7049880" y="6032520"/>
                <a:ext cx="475560" cy="246960"/>
              </a:xfrm>
              <a:prstGeom prst="rect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8" name="Google Shape;4118;p46"/>
              <p:cNvSpPr/>
              <p:nvPr/>
            </p:nvSpPr>
            <p:spPr>
              <a:xfrm>
                <a:off x="7318080" y="6073560"/>
                <a:ext cx="1080" cy="206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9" name="Google Shape;4119;p46"/>
              <p:cNvSpPr/>
              <p:nvPr/>
            </p:nvSpPr>
            <p:spPr>
              <a:xfrm>
                <a:off x="7049520" y="6122880"/>
                <a:ext cx="4762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0" name="Google Shape;4120;p46"/>
              <p:cNvSpPr/>
              <p:nvPr/>
            </p:nvSpPr>
            <p:spPr>
              <a:xfrm>
                <a:off x="7048080" y="6075360"/>
                <a:ext cx="4759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1" name="Google Shape;4121;p46"/>
              <p:cNvSpPr/>
              <p:nvPr/>
            </p:nvSpPr>
            <p:spPr>
              <a:xfrm rot="5400000">
                <a:off x="7269480" y="5968800"/>
                <a:ext cx="45360" cy="64440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82" name="Google Shape;4122;p46"/>
            <p:cNvGrpSpPr/>
            <p:nvPr/>
          </p:nvGrpSpPr>
          <p:grpSpPr>
            <a:xfrm>
              <a:off x="6311520" y="5627880"/>
              <a:ext cx="550440" cy="451800"/>
              <a:chOff x="6311520" y="5627880"/>
              <a:chExt cx="550440" cy="451800"/>
            </a:xfrm>
          </p:grpSpPr>
          <p:sp>
            <p:nvSpPr>
              <p:cNvPr id="3583" name="Google Shape;4123;p46"/>
              <p:cNvSpPr/>
              <p:nvPr/>
            </p:nvSpPr>
            <p:spPr>
              <a:xfrm>
                <a:off x="6311520" y="5627880"/>
                <a:ext cx="550440" cy="4518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4" name="Google Shape;4124;p46"/>
              <p:cNvSpPr/>
              <p:nvPr/>
            </p:nvSpPr>
            <p:spPr>
              <a:xfrm>
                <a:off x="6341760" y="5637240"/>
                <a:ext cx="497880" cy="116640"/>
              </a:xfrm>
              <a:prstGeom prst="ellipse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5" name="Google Shape;4125;p46"/>
              <p:cNvSpPr/>
              <p:nvPr/>
            </p:nvSpPr>
            <p:spPr>
              <a:xfrm>
                <a:off x="6354360" y="5813640"/>
                <a:ext cx="475560" cy="246960"/>
              </a:xfrm>
              <a:prstGeom prst="rect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6" name="Google Shape;4126;p46"/>
              <p:cNvSpPr/>
              <p:nvPr/>
            </p:nvSpPr>
            <p:spPr>
              <a:xfrm>
                <a:off x="6622560" y="5854680"/>
                <a:ext cx="1080" cy="205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7" name="Google Shape;4127;p46"/>
              <p:cNvSpPr/>
              <p:nvPr/>
            </p:nvSpPr>
            <p:spPr>
              <a:xfrm>
                <a:off x="6354000" y="5904000"/>
                <a:ext cx="4762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8" name="Google Shape;4128;p46"/>
              <p:cNvSpPr/>
              <p:nvPr/>
            </p:nvSpPr>
            <p:spPr>
              <a:xfrm>
                <a:off x="6352560" y="5856120"/>
                <a:ext cx="4759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89" name="Google Shape;4129;p46"/>
              <p:cNvSpPr/>
              <p:nvPr/>
            </p:nvSpPr>
            <p:spPr>
              <a:xfrm rot="5400000">
                <a:off x="6573960" y="5749920"/>
                <a:ext cx="45360" cy="64440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590" name="Google Shape;4130;p46"/>
            <p:cNvGrpSpPr/>
            <p:nvPr/>
          </p:nvGrpSpPr>
          <p:grpSpPr>
            <a:xfrm>
              <a:off x="5655600" y="5819760"/>
              <a:ext cx="550440" cy="451800"/>
              <a:chOff x="5655600" y="5819760"/>
              <a:chExt cx="550440" cy="451800"/>
            </a:xfrm>
          </p:grpSpPr>
          <p:sp>
            <p:nvSpPr>
              <p:cNvPr id="3591" name="Google Shape;4131;p46"/>
              <p:cNvSpPr/>
              <p:nvPr/>
            </p:nvSpPr>
            <p:spPr>
              <a:xfrm>
                <a:off x="5655600" y="5819760"/>
                <a:ext cx="550440" cy="4518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2" name="Google Shape;4132;p46"/>
              <p:cNvSpPr/>
              <p:nvPr/>
            </p:nvSpPr>
            <p:spPr>
              <a:xfrm>
                <a:off x="5685840" y="5829480"/>
                <a:ext cx="497880" cy="116640"/>
              </a:xfrm>
              <a:prstGeom prst="ellipse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3" name="Google Shape;4133;p46"/>
              <p:cNvSpPr/>
              <p:nvPr/>
            </p:nvSpPr>
            <p:spPr>
              <a:xfrm>
                <a:off x="5698440" y="6005520"/>
                <a:ext cx="475560" cy="246960"/>
              </a:xfrm>
              <a:prstGeom prst="rect">
                <a:avLst/>
              </a:prstGeom>
              <a:solidFill>
                <a:schemeClr val="l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4" name="Google Shape;4134;p46"/>
              <p:cNvSpPr/>
              <p:nvPr/>
            </p:nvSpPr>
            <p:spPr>
              <a:xfrm>
                <a:off x="5966640" y="6046560"/>
                <a:ext cx="1440" cy="206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5" name="Google Shape;4135;p46"/>
              <p:cNvSpPr/>
              <p:nvPr/>
            </p:nvSpPr>
            <p:spPr>
              <a:xfrm>
                <a:off x="5698440" y="6095880"/>
                <a:ext cx="4759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6" name="Google Shape;4136;p46"/>
              <p:cNvSpPr/>
              <p:nvPr/>
            </p:nvSpPr>
            <p:spPr>
              <a:xfrm>
                <a:off x="5696640" y="6048360"/>
                <a:ext cx="4762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7" name="Google Shape;4137;p46"/>
              <p:cNvSpPr/>
              <p:nvPr/>
            </p:nvSpPr>
            <p:spPr>
              <a:xfrm rot="5400000">
                <a:off x="5918040" y="5941800"/>
                <a:ext cx="45360" cy="64440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598" name="Google Shape;4138;p46"/>
          <p:cNvSpPr/>
          <p:nvPr/>
        </p:nvSpPr>
        <p:spPr>
          <a:xfrm>
            <a:off x="2197080" y="2743200"/>
            <a:ext cx="209160" cy="57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9" name="Google Shape;4139;p46"/>
          <p:cNvSpPr/>
          <p:nvPr/>
        </p:nvSpPr>
        <p:spPr>
          <a:xfrm flipH="1">
            <a:off x="3503520" y="2444400"/>
            <a:ext cx="1942560" cy="171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Alternativa: comutação de circuitos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1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602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9B5EB32-E081-407B-ACF4-0E0526F94FC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603" name="Google Shape;4147;p47"/>
          <p:cNvSpPr/>
          <p:nvPr/>
        </p:nvSpPr>
        <p:spPr>
          <a:xfrm>
            <a:off x="370800" y="1236600"/>
            <a:ext cx="5423040" cy="464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recursos fim-a-fim alocados/ reservados para “chamada” entre origem-destino: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No diagrama, cada enlace possui quatro circuitos. 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chamada recebe o 2º circuito no enlace superior e o 1º circuito no enlace da direita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recursos dedicados: sem compartilhamento</a:t>
            </a:r>
            <a:endParaRPr b="0" lang="pt-BR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desempenho tipo circuito (garantido)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segmento do circuito fica ocioso se não for utilizado pela chamada </a:t>
            </a:r>
            <a:r>
              <a:rPr b="0" i="1" lang="en-US" sz="2000" spc="-1" strike="noStrike">
                <a:solidFill>
                  <a:srgbClr val="000099"/>
                </a:solidFill>
                <a:latin typeface="Comic Sans MS"/>
                <a:ea typeface="Comic Sans MS"/>
              </a:rPr>
              <a:t>(sem compartilhamento)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Usado normalmente na rede telefônica tradicional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3604" name="Google Shape;4148;p47"/>
          <p:cNvGrpSpPr/>
          <p:nvPr/>
        </p:nvGrpSpPr>
        <p:grpSpPr>
          <a:xfrm>
            <a:off x="5286240" y="1371600"/>
            <a:ext cx="3857040" cy="3279240"/>
            <a:chOff x="5286240" y="1371600"/>
            <a:chExt cx="3857040" cy="3279240"/>
          </a:xfrm>
        </p:grpSpPr>
        <p:grpSp>
          <p:nvGrpSpPr>
            <p:cNvPr id="3605" name="Google Shape;4149;p47"/>
            <p:cNvGrpSpPr/>
            <p:nvPr/>
          </p:nvGrpSpPr>
          <p:grpSpPr>
            <a:xfrm>
              <a:off x="5286240" y="1371600"/>
              <a:ext cx="553320" cy="441720"/>
              <a:chOff x="5286240" y="1371600"/>
              <a:chExt cx="553320" cy="441720"/>
            </a:xfrm>
          </p:grpSpPr>
          <p:pic>
            <p:nvPicPr>
              <p:cNvPr id="3606" name="Google Shape;4150;p47" descr="desktop_computer_stylized_medium"/>
              <p:cNvPicPr/>
              <p:nvPr/>
            </p:nvPicPr>
            <p:blipFill>
              <a:blip r:embed="rId1"/>
              <a:stretch/>
            </p:blipFill>
            <p:spPr>
              <a:xfrm flipH="1">
                <a:off x="5286240" y="1371600"/>
                <a:ext cx="553320" cy="4417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607" name="Google Shape;4151;p47"/>
              <p:cNvSpPr/>
              <p:nvPr/>
            </p:nvSpPr>
            <p:spPr>
              <a:xfrm flipH="1">
                <a:off x="5520960" y="1414080"/>
                <a:ext cx="268560" cy="2019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08" name="Google Shape;4152;p47"/>
            <p:cNvGrpSpPr/>
            <p:nvPr/>
          </p:nvGrpSpPr>
          <p:grpSpPr>
            <a:xfrm>
              <a:off x="5954400" y="2105280"/>
              <a:ext cx="667800" cy="341640"/>
              <a:chOff x="5954400" y="2105280"/>
              <a:chExt cx="667800" cy="341640"/>
            </a:xfrm>
          </p:grpSpPr>
          <p:sp>
            <p:nvSpPr>
              <p:cNvPr id="3609" name="Google Shape;4153;p47"/>
              <p:cNvSpPr/>
              <p:nvPr/>
            </p:nvSpPr>
            <p:spPr>
              <a:xfrm>
                <a:off x="5955480" y="2255400"/>
                <a:ext cx="663120" cy="1915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0" name="Google Shape;4154;p47"/>
              <p:cNvSpPr/>
              <p:nvPr/>
            </p:nvSpPr>
            <p:spPr>
              <a:xfrm>
                <a:off x="5955480" y="2235960"/>
                <a:ext cx="666720" cy="115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1" name="Google Shape;4155;p47"/>
              <p:cNvSpPr/>
              <p:nvPr/>
            </p:nvSpPr>
            <p:spPr>
              <a:xfrm>
                <a:off x="5954400" y="2105280"/>
                <a:ext cx="663120" cy="2235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612" name="Google Shape;4156;p47"/>
              <p:cNvGrpSpPr/>
              <p:nvPr/>
            </p:nvGrpSpPr>
            <p:grpSpPr>
              <a:xfrm>
                <a:off x="6089400" y="2161800"/>
                <a:ext cx="372960" cy="105120"/>
                <a:chOff x="6089400" y="2161800"/>
                <a:chExt cx="372960" cy="105120"/>
              </a:xfrm>
            </p:grpSpPr>
            <p:sp>
              <p:nvSpPr>
                <p:cNvPr id="3613" name="Google Shape;4157;p47"/>
                <p:cNvSpPr/>
                <p:nvPr/>
              </p:nvSpPr>
              <p:spPr>
                <a:xfrm>
                  <a:off x="6089400" y="2161800"/>
                  <a:ext cx="372960" cy="1051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14" name="Google Shape;4158;p47"/>
                <p:cNvSpPr/>
                <p:nvPr/>
              </p:nvSpPr>
              <p:spPr>
                <a:xfrm>
                  <a:off x="6106320" y="2161800"/>
                  <a:ext cx="339120" cy="1051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615" name="Google Shape;4159;p47"/>
              <p:cNvSpPr/>
              <p:nvPr/>
            </p:nvSpPr>
            <p:spPr>
              <a:xfrm>
                <a:off x="5955480" y="2212920"/>
                <a:ext cx="360" cy="147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6" name="Google Shape;4160;p47"/>
              <p:cNvSpPr/>
              <p:nvPr/>
            </p:nvSpPr>
            <p:spPr>
              <a:xfrm>
                <a:off x="6618240" y="2216520"/>
                <a:ext cx="360" cy="147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17" name="Google Shape;4161;p47"/>
            <p:cNvGrpSpPr/>
            <p:nvPr/>
          </p:nvGrpSpPr>
          <p:grpSpPr>
            <a:xfrm>
              <a:off x="8578800" y="4209120"/>
              <a:ext cx="553320" cy="441720"/>
              <a:chOff x="8578800" y="4209120"/>
              <a:chExt cx="553320" cy="441720"/>
            </a:xfrm>
          </p:grpSpPr>
          <p:pic>
            <p:nvPicPr>
              <p:cNvPr id="3618" name="Google Shape;4162;p47" descr="desktop_computer_stylized_medium"/>
              <p:cNvPicPr/>
              <p:nvPr/>
            </p:nvPicPr>
            <p:blipFill>
              <a:blip r:embed="rId2"/>
              <a:stretch/>
            </p:blipFill>
            <p:spPr>
              <a:xfrm flipH="1">
                <a:off x="8578800" y="4209120"/>
                <a:ext cx="553320" cy="4417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619" name="Google Shape;4163;p47"/>
              <p:cNvSpPr/>
              <p:nvPr/>
            </p:nvSpPr>
            <p:spPr>
              <a:xfrm flipH="1">
                <a:off x="8813520" y="4251600"/>
                <a:ext cx="268560" cy="2019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20" name="Google Shape;4164;p47"/>
            <p:cNvSpPr/>
            <p:nvPr/>
          </p:nvSpPr>
          <p:spPr>
            <a:xfrm>
              <a:off x="6623640" y="2203920"/>
              <a:ext cx="1181160" cy="48240"/>
            </a:xfrm>
            <a:prstGeom prst="rect">
              <a:avLst/>
            </a:prstGeom>
            <a:noFill/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1" name="Google Shape;4165;p47"/>
            <p:cNvSpPr/>
            <p:nvPr/>
          </p:nvSpPr>
          <p:spPr>
            <a:xfrm>
              <a:off x="6623640" y="2252520"/>
              <a:ext cx="1181160" cy="48240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2" name="Google Shape;4166;p47"/>
            <p:cNvSpPr/>
            <p:nvPr/>
          </p:nvSpPr>
          <p:spPr>
            <a:xfrm>
              <a:off x="6623640" y="2301480"/>
              <a:ext cx="1181160" cy="48240"/>
            </a:xfrm>
            <a:prstGeom prst="rect">
              <a:avLst/>
            </a:prstGeom>
            <a:noFill/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3" name="Google Shape;4167;p47"/>
            <p:cNvSpPr/>
            <p:nvPr/>
          </p:nvSpPr>
          <p:spPr>
            <a:xfrm>
              <a:off x="6623640" y="2350080"/>
              <a:ext cx="1181160" cy="48240"/>
            </a:xfrm>
            <a:prstGeom prst="rect">
              <a:avLst/>
            </a:prstGeom>
            <a:noFill/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624" name="Google Shape;4168;p47"/>
            <p:cNvGrpSpPr/>
            <p:nvPr/>
          </p:nvGrpSpPr>
          <p:grpSpPr>
            <a:xfrm>
              <a:off x="7806240" y="2105280"/>
              <a:ext cx="668160" cy="341640"/>
              <a:chOff x="7806240" y="2105280"/>
              <a:chExt cx="668160" cy="341640"/>
            </a:xfrm>
          </p:grpSpPr>
          <p:sp>
            <p:nvSpPr>
              <p:cNvPr id="3625" name="Google Shape;4169;p47"/>
              <p:cNvSpPr/>
              <p:nvPr/>
            </p:nvSpPr>
            <p:spPr>
              <a:xfrm>
                <a:off x="7807680" y="2255400"/>
                <a:ext cx="663120" cy="1915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6" name="Google Shape;4170;p47"/>
              <p:cNvSpPr/>
              <p:nvPr/>
            </p:nvSpPr>
            <p:spPr>
              <a:xfrm>
                <a:off x="7807680" y="2235960"/>
                <a:ext cx="666720" cy="115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27" name="Google Shape;4171;p47"/>
              <p:cNvSpPr/>
              <p:nvPr/>
            </p:nvSpPr>
            <p:spPr>
              <a:xfrm>
                <a:off x="7806240" y="2105280"/>
                <a:ext cx="663120" cy="2235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628" name="Google Shape;4172;p47"/>
              <p:cNvGrpSpPr/>
              <p:nvPr/>
            </p:nvGrpSpPr>
            <p:grpSpPr>
              <a:xfrm>
                <a:off x="7941240" y="2161800"/>
                <a:ext cx="372960" cy="105120"/>
                <a:chOff x="7941240" y="2161800"/>
                <a:chExt cx="372960" cy="105120"/>
              </a:xfrm>
            </p:grpSpPr>
            <p:sp>
              <p:nvSpPr>
                <p:cNvPr id="3629" name="Google Shape;4173;p47"/>
                <p:cNvSpPr/>
                <p:nvPr/>
              </p:nvSpPr>
              <p:spPr>
                <a:xfrm>
                  <a:off x="7941240" y="2161800"/>
                  <a:ext cx="372960" cy="1051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30" name="Google Shape;4174;p47"/>
                <p:cNvSpPr/>
                <p:nvPr/>
              </p:nvSpPr>
              <p:spPr>
                <a:xfrm>
                  <a:off x="7958160" y="2161800"/>
                  <a:ext cx="339120" cy="1051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631" name="Google Shape;4175;p47"/>
              <p:cNvSpPr/>
              <p:nvPr/>
            </p:nvSpPr>
            <p:spPr>
              <a:xfrm>
                <a:off x="7807320" y="2212920"/>
                <a:ext cx="360" cy="147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2" name="Google Shape;4176;p47"/>
              <p:cNvSpPr/>
              <p:nvPr/>
            </p:nvSpPr>
            <p:spPr>
              <a:xfrm>
                <a:off x="8470080" y="2216520"/>
                <a:ext cx="360" cy="147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33" name="Google Shape;4177;p47"/>
            <p:cNvGrpSpPr/>
            <p:nvPr/>
          </p:nvGrpSpPr>
          <p:grpSpPr>
            <a:xfrm>
              <a:off x="6005880" y="3573000"/>
              <a:ext cx="667800" cy="341640"/>
              <a:chOff x="6005880" y="3573000"/>
              <a:chExt cx="667800" cy="341640"/>
            </a:xfrm>
          </p:grpSpPr>
          <p:sp>
            <p:nvSpPr>
              <p:cNvPr id="3634" name="Google Shape;4178;p47"/>
              <p:cNvSpPr/>
              <p:nvPr/>
            </p:nvSpPr>
            <p:spPr>
              <a:xfrm>
                <a:off x="6006960" y="3723120"/>
                <a:ext cx="663120" cy="1915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5" name="Google Shape;4179;p47"/>
              <p:cNvSpPr/>
              <p:nvPr/>
            </p:nvSpPr>
            <p:spPr>
              <a:xfrm>
                <a:off x="6006960" y="3703680"/>
                <a:ext cx="666720" cy="115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36" name="Google Shape;4180;p47"/>
              <p:cNvSpPr/>
              <p:nvPr/>
            </p:nvSpPr>
            <p:spPr>
              <a:xfrm>
                <a:off x="6005880" y="3573000"/>
                <a:ext cx="663120" cy="2235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637" name="Google Shape;4181;p47"/>
              <p:cNvGrpSpPr/>
              <p:nvPr/>
            </p:nvGrpSpPr>
            <p:grpSpPr>
              <a:xfrm>
                <a:off x="6140880" y="3629520"/>
                <a:ext cx="372960" cy="105120"/>
                <a:chOff x="6140880" y="3629520"/>
                <a:chExt cx="372960" cy="105120"/>
              </a:xfrm>
            </p:grpSpPr>
            <p:sp>
              <p:nvSpPr>
                <p:cNvPr id="3638" name="Google Shape;4182;p47"/>
                <p:cNvSpPr/>
                <p:nvPr/>
              </p:nvSpPr>
              <p:spPr>
                <a:xfrm>
                  <a:off x="6140880" y="3629520"/>
                  <a:ext cx="372960" cy="1051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39" name="Google Shape;4183;p47"/>
                <p:cNvSpPr/>
                <p:nvPr/>
              </p:nvSpPr>
              <p:spPr>
                <a:xfrm>
                  <a:off x="6157800" y="3629520"/>
                  <a:ext cx="339120" cy="1051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640" name="Google Shape;4184;p47"/>
              <p:cNvSpPr/>
              <p:nvPr/>
            </p:nvSpPr>
            <p:spPr>
              <a:xfrm>
                <a:off x="6006960" y="3680640"/>
                <a:ext cx="360" cy="147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1" name="Google Shape;4185;p47"/>
              <p:cNvSpPr/>
              <p:nvPr/>
            </p:nvSpPr>
            <p:spPr>
              <a:xfrm>
                <a:off x="6669720" y="3684240"/>
                <a:ext cx="360" cy="147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42" name="Google Shape;4186;p47"/>
            <p:cNvGrpSpPr/>
            <p:nvPr/>
          </p:nvGrpSpPr>
          <p:grpSpPr>
            <a:xfrm>
              <a:off x="7857720" y="3573000"/>
              <a:ext cx="668160" cy="341640"/>
              <a:chOff x="7857720" y="3573000"/>
              <a:chExt cx="668160" cy="341640"/>
            </a:xfrm>
          </p:grpSpPr>
          <p:sp>
            <p:nvSpPr>
              <p:cNvPr id="3643" name="Google Shape;4187;p47"/>
              <p:cNvSpPr/>
              <p:nvPr/>
            </p:nvSpPr>
            <p:spPr>
              <a:xfrm>
                <a:off x="7859160" y="3723120"/>
                <a:ext cx="663120" cy="1915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4" name="Google Shape;4188;p47"/>
              <p:cNvSpPr/>
              <p:nvPr/>
            </p:nvSpPr>
            <p:spPr>
              <a:xfrm>
                <a:off x="7859160" y="3703680"/>
                <a:ext cx="666720" cy="115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5" name="Google Shape;4189;p47"/>
              <p:cNvSpPr/>
              <p:nvPr/>
            </p:nvSpPr>
            <p:spPr>
              <a:xfrm>
                <a:off x="7857720" y="3573000"/>
                <a:ext cx="663120" cy="2235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646" name="Google Shape;4190;p47"/>
              <p:cNvGrpSpPr/>
              <p:nvPr/>
            </p:nvGrpSpPr>
            <p:grpSpPr>
              <a:xfrm>
                <a:off x="7992720" y="3629520"/>
                <a:ext cx="372960" cy="105120"/>
                <a:chOff x="7992720" y="3629520"/>
                <a:chExt cx="372960" cy="105120"/>
              </a:xfrm>
            </p:grpSpPr>
            <p:sp>
              <p:nvSpPr>
                <p:cNvPr id="3647" name="Google Shape;4191;p47"/>
                <p:cNvSpPr/>
                <p:nvPr/>
              </p:nvSpPr>
              <p:spPr>
                <a:xfrm>
                  <a:off x="7992720" y="3629520"/>
                  <a:ext cx="372960" cy="1051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48" name="Google Shape;4192;p47"/>
                <p:cNvSpPr/>
                <p:nvPr/>
              </p:nvSpPr>
              <p:spPr>
                <a:xfrm>
                  <a:off x="8009640" y="3629520"/>
                  <a:ext cx="339120" cy="1051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649" name="Google Shape;4193;p47"/>
              <p:cNvSpPr/>
              <p:nvPr/>
            </p:nvSpPr>
            <p:spPr>
              <a:xfrm>
                <a:off x="7858800" y="3680640"/>
                <a:ext cx="360" cy="147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0" name="Google Shape;4194;p47"/>
              <p:cNvSpPr/>
              <p:nvPr/>
            </p:nvSpPr>
            <p:spPr>
              <a:xfrm>
                <a:off x="8521560" y="3684240"/>
                <a:ext cx="360" cy="147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51" name="Google Shape;4195;p47"/>
            <p:cNvGrpSpPr/>
            <p:nvPr/>
          </p:nvGrpSpPr>
          <p:grpSpPr>
            <a:xfrm>
              <a:off x="6204960" y="2446200"/>
              <a:ext cx="205560" cy="1124280"/>
              <a:chOff x="6204960" y="2446200"/>
              <a:chExt cx="205560" cy="1124280"/>
            </a:xfrm>
          </p:grpSpPr>
          <p:sp>
            <p:nvSpPr>
              <p:cNvPr id="3652" name="Google Shape;4196;p47"/>
              <p:cNvSpPr/>
              <p:nvPr/>
            </p:nvSpPr>
            <p:spPr>
              <a:xfrm rot="5400000">
                <a:off x="5823000" y="2982960"/>
                <a:ext cx="1124280" cy="50760"/>
              </a:xfrm>
              <a:prstGeom prst="rect">
                <a:avLst/>
              </a:prstGeom>
              <a:noFill/>
              <a:ln w="25400">
                <a:solidFill>
                  <a:srgbClr val="00967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3" name="Google Shape;4197;p47"/>
              <p:cNvSpPr/>
              <p:nvPr/>
            </p:nvSpPr>
            <p:spPr>
              <a:xfrm rot="5400000">
                <a:off x="5771520" y="2982960"/>
                <a:ext cx="1124280" cy="50760"/>
              </a:xfrm>
              <a:prstGeom prst="rect">
                <a:avLst/>
              </a:prstGeom>
              <a:noFill/>
              <a:ln w="25400">
                <a:solidFill>
                  <a:srgbClr val="00967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4" name="Google Shape;4198;p47"/>
              <p:cNvSpPr/>
              <p:nvPr/>
            </p:nvSpPr>
            <p:spPr>
              <a:xfrm rot="5400000">
                <a:off x="5719680" y="2982960"/>
                <a:ext cx="1124280" cy="50760"/>
              </a:xfrm>
              <a:prstGeom prst="rect">
                <a:avLst/>
              </a:prstGeom>
              <a:noFill/>
              <a:ln w="25400">
                <a:solidFill>
                  <a:srgbClr val="00967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5" name="Google Shape;4199;p47"/>
              <p:cNvSpPr/>
              <p:nvPr/>
            </p:nvSpPr>
            <p:spPr>
              <a:xfrm rot="5400000">
                <a:off x="5668200" y="2982960"/>
                <a:ext cx="1124280" cy="50760"/>
              </a:xfrm>
              <a:prstGeom prst="rect">
                <a:avLst/>
              </a:prstGeom>
              <a:noFill/>
              <a:ln w="25400">
                <a:solidFill>
                  <a:srgbClr val="00967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656" name="Google Shape;4200;p47"/>
            <p:cNvGrpSpPr/>
            <p:nvPr/>
          </p:nvGrpSpPr>
          <p:grpSpPr>
            <a:xfrm>
              <a:off x="6674040" y="3671640"/>
              <a:ext cx="1182600" cy="194400"/>
              <a:chOff x="6674040" y="3671640"/>
              <a:chExt cx="1182600" cy="194400"/>
            </a:xfrm>
          </p:grpSpPr>
          <p:sp>
            <p:nvSpPr>
              <p:cNvPr id="3657" name="Google Shape;4201;p47"/>
              <p:cNvSpPr/>
              <p:nvPr/>
            </p:nvSpPr>
            <p:spPr>
              <a:xfrm>
                <a:off x="6674040" y="3671640"/>
                <a:ext cx="1182600" cy="48240"/>
              </a:xfrm>
              <a:prstGeom prst="rect">
                <a:avLst/>
              </a:prstGeom>
              <a:noFill/>
              <a:ln w="25400">
                <a:solidFill>
                  <a:srgbClr val="00967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8" name="Google Shape;4202;p47"/>
              <p:cNvSpPr/>
              <p:nvPr/>
            </p:nvSpPr>
            <p:spPr>
              <a:xfrm>
                <a:off x="6674040" y="3720240"/>
                <a:ext cx="1182600" cy="48240"/>
              </a:xfrm>
              <a:prstGeom prst="rect">
                <a:avLst/>
              </a:prstGeom>
              <a:noFill/>
              <a:ln w="25400">
                <a:solidFill>
                  <a:srgbClr val="00967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9" name="Google Shape;4203;p47"/>
              <p:cNvSpPr/>
              <p:nvPr/>
            </p:nvSpPr>
            <p:spPr>
              <a:xfrm>
                <a:off x="6674040" y="3769200"/>
                <a:ext cx="1182600" cy="48240"/>
              </a:xfrm>
              <a:prstGeom prst="rect">
                <a:avLst/>
              </a:prstGeom>
              <a:noFill/>
              <a:ln w="25400">
                <a:solidFill>
                  <a:srgbClr val="00967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0" name="Google Shape;4204;p47"/>
              <p:cNvSpPr/>
              <p:nvPr/>
            </p:nvSpPr>
            <p:spPr>
              <a:xfrm>
                <a:off x="6674040" y="3817800"/>
                <a:ext cx="1182600" cy="48240"/>
              </a:xfrm>
              <a:prstGeom prst="rect">
                <a:avLst/>
              </a:prstGeom>
              <a:noFill/>
              <a:ln w="25400">
                <a:solidFill>
                  <a:srgbClr val="009671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61" name="Google Shape;4205;p47"/>
            <p:cNvSpPr/>
            <p:nvPr/>
          </p:nvSpPr>
          <p:spPr>
            <a:xfrm rot="5400000">
              <a:off x="7682400" y="2984400"/>
              <a:ext cx="1124280" cy="50760"/>
            </a:xfrm>
            <a:prstGeom prst="rect">
              <a:avLst/>
            </a:prstGeom>
            <a:noFill/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2" name="Google Shape;4206;p47"/>
            <p:cNvSpPr/>
            <p:nvPr/>
          </p:nvSpPr>
          <p:spPr>
            <a:xfrm rot="5400000">
              <a:off x="7630920" y="2984400"/>
              <a:ext cx="1124280" cy="50760"/>
            </a:xfrm>
            <a:prstGeom prst="rect">
              <a:avLst/>
            </a:prstGeom>
            <a:noFill/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3" name="Google Shape;4207;p47"/>
            <p:cNvSpPr/>
            <p:nvPr/>
          </p:nvSpPr>
          <p:spPr>
            <a:xfrm rot="5400000">
              <a:off x="7579440" y="2984400"/>
              <a:ext cx="1124280" cy="50760"/>
            </a:xfrm>
            <a:prstGeom prst="rect">
              <a:avLst/>
            </a:prstGeom>
            <a:noFill/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4" name="Google Shape;4208;p47"/>
            <p:cNvSpPr/>
            <p:nvPr/>
          </p:nvSpPr>
          <p:spPr>
            <a:xfrm rot="5400000">
              <a:off x="7527600" y="2984400"/>
              <a:ext cx="1124280" cy="50760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5" name="Google Shape;4209;p47"/>
            <p:cNvSpPr/>
            <p:nvPr/>
          </p:nvSpPr>
          <p:spPr>
            <a:xfrm rot="3198000">
              <a:off x="5662800" y="1883520"/>
              <a:ext cx="573480" cy="50760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6" name="Google Shape;4210;p47"/>
            <p:cNvSpPr/>
            <p:nvPr/>
          </p:nvSpPr>
          <p:spPr>
            <a:xfrm rot="3198000">
              <a:off x="8338680" y="4084920"/>
              <a:ext cx="572040" cy="50760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7" name="Google Shape;4211;p47"/>
            <p:cNvSpPr/>
            <p:nvPr/>
          </p:nvSpPr>
          <p:spPr>
            <a:xfrm>
              <a:off x="6262560" y="1615320"/>
              <a:ext cx="23400" cy="48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8" name="Google Shape;4212;p47"/>
            <p:cNvSpPr/>
            <p:nvPr/>
          </p:nvSpPr>
          <p:spPr>
            <a:xfrm flipH="1">
              <a:off x="6417360" y="1714320"/>
              <a:ext cx="307440" cy="389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9" name="Google Shape;4213;p47"/>
            <p:cNvSpPr/>
            <p:nvPr/>
          </p:nvSpPr>
          <p:spPr>
            <a:xfrm>
              <a:off x="5543280" y="2252520"/>
              <a:ext cx="4107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0" name="Google Shape;4214;p47"/>
            <p:cNvSpPr/>
            <p:nvPr/>
          </p:nvSpPr>
          <p:spPr>
            <a:xfrm>
              <a:off x="5543280" y="3671280"/>
              <a:ext cx="463680" cy="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1" name="Google Shape;4215;p47"/>
            <p:cNvSpPr/>
            <p:nvPr/>
          </p:nvSpPr>
          <p:spPr>
            <a:xfrm>
              <a:off x="5696640" y="3328560"/>
              <a:ext cx="405360" cy="27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2" name="Google Shape;4216;p47"/>
            <p:cNvSpPr/>
            <p:nvPr/>
          </p:nvSpPr>
          <p:spPr>
            <a:xfrm flipH="1" rot="10800000">
              <a:off x="5644800" y="3888000"/>
              <a:ext cx="458280" cy="27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3" name="Google Shape;4217;p47"/>
            <p:cNvSpPr/>
            <p:nvPr/>
          </p:nvSpPr>
          <p:spPr>
            <a:xfrm flipH="1" rot="10800000">
              <a:off x="6109560" y="3915720"/>
              <a:ext cx="101520" cy="440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4" name="Google Shape;4218;p47"/>
            <p:cNvSpPr/>
            <p:nvPr/>
          </p:nvSpPr>
          <p:spPr>
            <a:xfrm flipH="1">
              <a:off x="8525520" y="3768840"/>
              <a:ext cx="6174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5" name="Google Shape;4219;p47"/>
            <p:cNvSpPr/>
            <p:nvPr/>
          </p:nvSpPr>
          <p:spPr>
            <a:xfrm rot="10800000">
              <a:off x="8190720" y="3915720"/>
              <a:ext cx="129240" cy="48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6" name="Google Shape;4220;p47"/>
            <p:cNvSpPr/>
            <p:nvPr/>
          </p:nvSpPr>
          <p:spPr>
            <a:xfrm flipH="1" rot="10800000">
              <a:off x="7960680" y="3915720"/>
              <a:ext cx="102960" cy="440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7" name="Google Shape;4221;p47"/>
            <p:cNvSpPr/>
            <p:nvPr/>
          </p:nvSpPr>
          <p:spPr>
            <a:xfrm>
              <a:off x="8115120" y="1615320"/>
              <a:ext cx="23400" cy="48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678" name="Google Shape;4222;p47"/>
            <p:cNvGrpSpPr/>
            <p:nvPr/>
          </p:nvGrpSpPr>
          <p:grpSpPr>
            <a:xfrm>
              <a:off x="8115840" y="1371600"/>
              <a:ext cx="553320" cy="441720"/>
              <a:chOff x="8115840" y="1371600"/>
              <a:chExt cx="553320" cy="441720"/>
            </a:xfrm>
          </p:grpSpPr>
          <p:pic>
            <p:nvPicPr>
              <p:cNvPr id="3679" name="Google Shape;4223;p47" descr="desktop_computer_stylized_medium"/>
              <p:cNvPicPr/>
              <p:nvPr/>
            </p:nvPicPr>
            <p:blipFill>
              <a:blip r:embed="rId3"/>
              <a:stretch/>
            </p:blipFill>
            <p:spPr>
              <a:xfrm flipH="1">
                <a:off x="8115840" y="1371600"/>
                <a:ext cx="553320" cy="4417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680" name="Google Shape;4224;p47"/>
              <p:cNvSpPr/>
              <p:nvPr/>
            </p:nvSpPr>
            <p:spPr>
              <a:xfrm flipH="1">
                <a:off x="8350560" y="1414080"/>
                <a:ext cx="268560" cy="201960"/>
              </a:xfrm>
              <a:custGeom>
                <a:avLst/>
                <a:gdLst/>
                <a:ahLst/>
                <a:rect l="l" t="t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81" name="Google Shape;4225;p47"/>
            <p:cNvSpPr/>
            <p:nvPr/>
          </p:nvSpPr>
          <p:spPr>
            <a:xfrm flipH="1">
              <a:off x="8319960" y="1665720"/>
              <a:ext cx="360720" cy="438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c79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2" name="Google Shape;4226;p47"/>
            <p:cNvSpPr/>
            <p:nvPr/>
          </p:nvSpPr>
          <p:spPr>
            <a:xfrm rot="1015200">
              <a:off x="6089400" y="2177280"/>
              <a:ext cx="527760" cy="50760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3" name="Google Shape;4227;p47"/>
            <p:cNvSpPr/>
            <p:nvPr/>
          </p:nvSpPr>
          <p:spPr>
            <a:xfrm flipH="1" rot="13265400">
              <a:off x="8033760" y="3720960"/>
              <a:ext cx="457920" cy="49320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4" name="Google Shape;4228;p47"/>
            <p:cNvSpPr/>
            <p:nvPr/>
          </p:nvSpPr>
          <p:spPr>
            <a:xfrm flipH="1" rot="12977400">
              <a:off x="7792560" y="2340360"/>
              <a:ext cx="335160" cy="60480"/>
            </a:xfrm>
            <a:prstGeom prst="rect">
              <a:avLst/>
            </a:prstGeom>
            <a:solidFill>
              <a:srgbClr val="00b050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686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31554F9-16E4-4CB5-BCFC-B4D77B320EB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687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Núcleo da Rede: Comutação de Circuitos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8" name="Google Shape;4237;p48" descr="_OLDPBX"/>
          <p:cNvPicPr/>
          <p:nvPr/>
        </p:nvPicPr>
        <p:blipFill>
          <a:blip r:embed="rId1"/>
          <a:stretch/>
        </p:blipFill>
        <p:spPr>
          <a:xfrm>
            <a:off x="687240" y="2117880"/>
            <a:ext cx="2755080" cy="3869640"/>
          </a:xfrm>
          <a:prstGeom prst="rect">
            <a:avLst/>
          </a:prstGeom>
          <a:ln w="0">
            <a:noFill/>
          </a:ln>
        </p:spPr>
      </p:pic>
      <p:pic>
        <p:nvPicPr>
          <p:cNvPr id="3689" name="Google Shape;4238;p48" descr=""/>
          <p:cNvPicPr/>
          <p:nvPr/>
        </p:nvPicPr>
        <p:blipFill>
          <a:blip r:embed="rId2"/>
          <a:stretch/>
        </p:blipFill>
        <p:spPr>
          <a:xfrm>
            <a:off x="4419720" y="1089360"/>
            <a:ext cx="4242240" cy="518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691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2A047F6-103A-47ED-97C3-9224BC86DF5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692" name="PlaceHolder 3"/>
          <p:cNvSpPr>
            <a:spLocks noGrp="1"/>
          </p:cNvSpPr>
          <p:nvPr>
            <p:ph type="title"/>
          </p:nvPr>
        </p:nvSpPr>
        <p:spPr>
          <a:xfrm>
            <a:off x="439560" y="227160"/>
            <a:ext cx="846216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Comutação de Circuitos: FDM e TDM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93" name="Google Shape;4247;p49"/>
          <p:cNvGrpSpPr/>
          <p:nvPr/>
        </p:nvGrpSpPr>
        <p:grpSpPr>
          <a:xfrm>
            <a:off x="395280" y="1585800"/>
            <a:ext cx="7236720" cy="2436840"/>
            <a:chOff x="395280" y="1585800"/>
            <a:chExt cx="7236720" cy="2436840"/>
          </a:xfrm>
        </p:grpSpPr>
        <p:sp>
          <p:nvSpPr>
            <p:cNvPr id="3694" name="Google Shape;4248;p49"/>
            <p:cNvSpPr/>
            <p:nvPr/>
          </p:nvSpPr>
          <p:spPr>
            <a:xfrm>
              <a:off x="395280" y="1585800"/>
              <a:ext cx="8406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Arial"/>
                </a:rPr>
                <a:t>FDM</a:t>
              </a:r>
              <a:endParaRPr b="0" lang="pt-BR" sz="2400" spc="-1" strike="noStrike">
                <a:latin typeface="Arial"/>
              </a:endParaRPr>
            </a:p>
          </p:txBody>
        </p:sp>
        <p:grpSp>
          <p:nvGrpSpPr>
            <p:cNvPr id="3695" name="Google Shape;4249;p49"/>
            <p:cNvGrpSpPr/>
            <p:nvPr/>
          </p:nvGrpSpPr>
          <p:grpSpPr>
            <a:xfrm>
              <a:off x="1082520" y="2197440"/>
              <a:ext cx="6549480" cy="1825200"/>
              <a:chOff x="1082520" y="2197440"/>
              <a:chExt cx="6549480" cy="1825200"/>
            </a:xfrm>
          </p:grpSpPr>
          <p:sp>
            <p:nvSpPr>
              <p:cNvPr id="3696" name="Google Shape;4250;p49"/>
              <p:cNvSpPr/>
              <p:nvPr/>
            </p:nvSpPr>
            <p:spPr>
              <a:xfrm flipH="1" rot="10800000">
                <a:off x="2678400" y="2197440"/>
                <a:ext cx="360" cy="1294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7" name="Google Shape;4251;p49"/>
              <p:cNvSpPr/>
              <p:nvPr/>
            </p:nvSpPr>
            <p:spPr>
              <a:xfrm>
                <a:off x="1082520" y="2654280"/>
                <a:ext cx="160272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frequência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3698" name="Google Shape;4252;p49"/>
              <p:cNvSpPr/>
              <p:nvPr/>
            </p:nvSpPr>
            <p:spPr>
              <a:xfrm>
                <a:off x="2679480" y="3492360"/>
                <a:ext cx="49525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9" name="Google Shape;4253;p49"/>
              <p:cNvSpPr/>
              <p:nvPr/>
            </p:nvSpPr>
            <p:spPr>
              <a:xfrm>
                <a:off x="4776480" y="3567240"/>
                <a:ext cx="102816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tempo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3700" name="Google Shape;4254;p49"/>
              <p:cNvSpPr/>
              <p:nvPr/>
            </p:nvSpPr>
            <p:spPr>
              <a:xfrm>
                <a:off x="2755800" y="2502000"/>
                <a:ext cx="4571280" cy="91368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701" name="Google Shape;4255;p49"/>
          <p:cNvSpPr/>
          <p:nvPr/>
        </p:nvSpPr>
        <p:spPr>
          <a:xfrm>
            <a:off x="2743200" y="2514600"/>
            <a:ext cx="4571280" cy="227880"/>
          </a:xfrm>
          <a:prstGeom prst="rect">
            <a:avLst/>
          </a:prstGeom>
          <a:solidFill>
            <a:srgbClr val="3366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02" name="Google Shape;4256;p49"/>
          <p:cNvSpPr/>
          <p:nvPr/>
        </p:nvSpPr>
        <p:spPr>
          <a:xfrm>
            <a:off x="2743200" y="2743200"/>
            <a:ext cx="4571280" cy="227880"/>
          </a:xfrm>
          <a:prstGeom prst="rect">
            <a:avLst/>
          </a:prstGeom>
          <a:solidFill>
            <a:srgbClr val="99cc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03" name="Google Shape;4257;p49"/>
          <p:cNvSpPr/>
          <p:nvPr/>
        </p:nvSpPr>
        <p:spPr>
          <a:xfrm>
            <a:off x="2743200" y="2971800"/>
            <a:ext cx="4571280" cy="227880"/>
          </a:xfrm>
          <a:prstGeom prst="rect">
            <a:avLst/>
          </a:prstGeom>
          <a:solidFill>
            <a:srgbClr val="ffcc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04" name="Google Shape;4258;p49"/>
          <p:cNvSpPr/>
          <p:nvPr/>
        </p:nvSpPr>
        <p:spPr>
          <a:xfrm>
            <a:off x="2743200" y="3200400"/>
            <a:ext cx="4571280" cy="227880"/>
          </a:xfrm>
          <a:prstGeom prst="rect">
            <a:avLst/>
          </a:prstGeom>
          <a:solidFill>
            <a:srgbClr val="ff00ff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05" name="Google Shape;4259;p49"/>
          <p:cNvGrpSpPr/>
          <p:nvPr/>
        </p:nvGrpSpPr>
        <p:grpSpPr>
          <a:xfrm>
            <a:off x="382320" y="4037040"/>
            <a:ext cx="7237080" cy="2514240"/>
            <a:chOff x="382320" y="4037040"/>
            <a:chExt cx="7237080" cy="2514240"/>
          </a:xfrm>
        </p:grpSpPr>
        <p:sp>
          <p:nvSpPr>
            <p:cNvPr id="3706" name="Google Shape;4260;p49"/>
            <p:cNvSpPr/>
            <p:nvPr/>
          </p:nvSpPr>
          <p:spPr>
            <a:xfrm>
              <a:off x="382320" y="4037040"/>
              <a:ext cx="8406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Arial"/>
                </a:rPr>
                <a:t>TDM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707" name="Google Shape;4261;p49"/>
            <p:cNvSpPr/>
            <p:nvPr/>
          </p:nvSpPr>
          <p:spPr>
            <a:xfrm flipH="1" rot="10800000">
              <a:off x="2665800" y="4726080"/>
              <a:ext cx="360" cy="1295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8" name="Google Shape;4262;p49"/>
            <p:cNvSpPr/>
            <p:nvPr/>
          </p:nvSpPr>
          <p:spPr>
            <a:xfrm>
              <a:off x="1069560" y="5183280"/>
              <a:ext cx="16027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Arial"/>
                </a:rPr>
                <a:t>frequência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709" name="Google Shape;4263;p49"/>
            <p:cNvSpPr/>
            <p:nvPr/>
          </p:nvSpPr>
          <p:spPr>
            <a:xfrm>
              <a:off x="2666880" y="6021360"/>
              <a:ext cx="4952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0" name="Google Shape;4264;p49"/>
            <p:cNvSpPr/>
            <p:nvPr/>
          </p:nvSpPr>
          <p:spPr>
            <a:xfrm>
              <a:off x="4763880" y="6095880"/>
              <a:ext cx="10281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Arial"/>
                </a:rPr>
                <a:t>tempo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711" name="Google Shape;4265;p49"/>
            <p:cNvSpPr/>
            <p:nvPr/>
          </p:nvSpPr>
          <p:spPr>
            <a:xfrm>
              <a:off x="2743200" y="5029200"/>
              <a:ext cx="4571280" cy="91368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12" name="Google Shape;4266;p49"/>
          <p:cNvGrpSpPr/>
          <p:nvPr/>
        </p:nvGrpSpPr>
        <p:grpSpPr>
          <a:xfrm>
            <a:off x="2743200" y="5029200"/>
            <a:ext cx="3885480" cy="913680"/>
            <a:chOff x="2743200" y="5029200"/>
            <a:chExt cx="3885480" cy="913680"/>
          </a:xfrm>
        </p:grpSpPr>
        <p:sp>
          <p:nvSpPr>
            <p:cNvPr id="3713" name="Google Shape;4267;p49"/>
            <p:cNvSpPr/>
            <p:nvPr/>
          </p:nvSpPr>
          <p:spPr>
            <a:xfrm>
              <a:off x="2743200" y="5029200"/>
              <a:ext cx="227880" cy="91368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4" name="Google Shape;4268;p49"/>
            <p:cNvSpPr/>
            <p:nvPr/>
          </p:nvSpPr>
          <p:spPr>
            <a:xfrm>
              <a:off x="3657600" y="5029200"/>
              <a:ext cx="227880" cy="91368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5" name="Google Shape;4269;p49"/>
            <p:cNvSpPr/>
            <p:nvPr/>
          </p:nvSpPr>
          <p:spPr>
            <a:xfrm>
              <a:off x="4572000" y="5029200"/>
              <a:ext cx="227880" cy="91368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6" name="Google Shape;4270;p49"/>
            <p:cNvSpPr/>
            <p:nvPr/>
          </p:nvSpPr>
          <p:spPr>
            <a:xfrm>
              <a:off x="5486400" y="5029200"/>
              <a:ext cx="227880" cy="91368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7" name="Google Shape;4271;p49"/>
            <p:cNvSpPr/>
            <p:nvPr/>
          </p:nvSpPr>
          <p:spPr>
            <a:xfrm>
              <a:off x="6400800" y="5029200"/>
              <a:ext cx="227880" cy="91368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18" name="Google Shape;4272;p49"/>
          <p:cNvGrpSpPr/>
          <p:nvPr/>
        </p:nvGrpSpPr>
        <p:grpSpPr>
          <a:xfrm>
            <a:off x="2971800" y="5029200"/>
            <a:ext cx="3885480" cy="913680"/>
            <a:chOff x="2971800" y="5029200"/>
            <a:chExt cx="3885480" cy="913680"/>
          </a:xfrm>
        </p:grpSpPr>
        <p:sp>
          <p:nvSpPr>
            <p:cNvPr id="3719" name="Google Shape;4273;p49"/>
            <p:cNvSpPr/>
            <p:nvPr/>
          </p:nvSpPr>
          <p:spPr>
            <a:xfrm>
              <a:off x="2971800" y="5029200"/>
              <a:ext cx="227880" cy="91368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0" name="Google Shape;4274;p49"/>
            <p:cNvSpPr/>
            <p:nvPr/>
          </p:nvSpPr>
          <p:spPr>
            <a:xfrm>
              <a:off x="3886200" y="5029200"/>
              <a:ext cx="227880" cy="91368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1" name="Google Shape;4275;p49"/>
            <p:cNvSpPr/>
            <p:nvPr/>
          </p:nvSpPr>
          <p:spPr>
            <a:xfrm>
              <a:off x="4800600" y="5029200"/>
              <a:ext cx="227880" cy="91368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2" name="Google Shape;4276;p49"/>
            <p:cNvSpPr/>
            <p:nvPr/>
          </p:nvSpPr>
          <p:spPr>
            <a:xfrm>
              <a:off x="5715000" y="5029200"/>
              <a:ext cx="227880" cy="91368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3" name="Google Shape;4277;p49"/>
            <p:cNvSpPr/>
            <p:nvPr/>
          </p:nvSpPr>
          <p:spPr>
            <a:xfrm>
              <a:off x="6629400" y="5029200"/>
              <a:ext cx="227880" cy="913680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24" name="Google Shape;4278;p49"/>
          <p:cNvGrpSpPr/>
          <p:nvPr/>
        </p:nvGrpSpPr>
        <p:grpSpPr>
          <a:xfrm>
            <a:off x="3200400" y="5029200"/>
            <a:ext cx="3885480" cy="913680"/>
            <a:chOff x="3200400" y="5029200"/>
            <a:chExt cx="3885480" cy="913680"/>
          </a:xfrm>
        </p:grpSpPr>
        <p:sp>
          <p:nvSpPr>
            <p:cNvPr id="3725" name="Google Shape;4279;p49"/>
            <p:cNvSpPr/>
            <p:nvPr/>
          </p:nvSpPr>
          <p:spPr>
            <a:xfrm>
              <a:off x="3200400" y="5029200"/>
              <a:ext cx="227880" cy="91368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6" name="Google Shape;4280;p49"/>
            <p:cNvSpPr/>
            <p:nvPr/>
          </p:nvSpPr>
          <p:spPr>
            <a:xfrm>
              <a:off x="4114800" y="5029200"/>
              <a:ext cx="227880" cy="91368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7" name="Google Shape;4281;p49"/>
            <p:cNvSpPr/>
            <p:nvPr/>
          </p:nvSpPr>
          <p:spPr>
            <a:xfrm>
              <a:off x="5029200" y="5029200"/>
              <a:ext cx="227880" cy="91368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8" name="Google Shape;4282;p49"/>
            <p:cNvSpPr/>
            <p:nvPr/>
          </p:nvSpPr>
          <p:spPr>
            <a:xfrm>
              <a:off x="5943600" y="5029200"/>
              <a:ext cx="227880" cy="91368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9" name="Google Shape;4283;p49"/>
            <p:cNvSpPr/>
            <p:nvPr/>
          </p:nvSpPr>
          <p:spPr>
            <a:xfrm>
              <a:off x="6858000" y="5029200"/>
              <a:ext cx="227880" cy="91368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30" name="Google Shape;4284;p49"/>
          <p:cNvGrpSpPr/>
          <p:nvPr/>
        </p:nvGrpSpPr>
        <p:grpSpPr>
          <a:xfrm>
            <a:off x="3429000" y="5029200"/>
            <a:ext cx="3885480" cy="913680"/>
            <a:chOff x="3429000" y="5029200"/>
            <a:chExt cx="3885480" cy="913680"/>
          </a:xfrm>
        </p:grpSpPr>
        <p:sp>
          <p:nvSpPr>
            <p:cNvPr id="3731" name="Google Shape;4285;p49"/>
            <p:cNvSpPr/>
            <p:nvPr/>
          </p:nvSpPr>
          <p:spPr>
            <a:xfrm>
              <a:off x="3429000" y="5029200"/>
              <a:ext cx="227880" cy="91368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2" name="Google Shape;4286;p49"/>
            <p:cNvSpPr/>
            <p:nvPr/>
          </p:nvSpPr>
          <p:spPr>
            <a:xfrm>
              <a:off x="4343400" y="5029200"/>
              <a:ext cx="227880" cy="91368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3" name="Google Shape;4287;p49"/>
            <p:cNvSpPr/>
            <p:nvPr/>
          </p:nvSpPr>
          <p:spPr>
            <a:xfrm>
              <a:off x="5257800" y="5029200"/>
              <a:ext cx="227880" cy="91368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4" name="Google Shape;4288;p49"/>
            <p:cNvSpPr/>
            <p:nvPr/>
          </p:nvSpPr>
          <p:spPr>
            <a:xfrm>
              <a:off x="6172200" y="5029200"/>
              <a:ext cx="227880" cy="91368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5" name="Google Shape;4289;p49"/>
            <p:cNvSpPr/>
            <p:nvPr/>
          </p:nvSpPr>
          <p:spPr>
            <a:xfrm>
              <a:off x="7086600" y="5029200"/>
              <a:ext cx="227880" cy="913680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36" name="Google Shape;4290;p49"/>
          <p:cNvGrpSpPr/>
          <p:nvPr/>
        </p:nvGrpSpPr>
        <p:grpSpPr>
          <a:xfrm>
            <a:off x="2743200" y="2743200"/>
            <a:ext cx="4571640" cy="457560"/>
            <a:chOff x="2743200" y="2743200"/>
            <a:chExt cx="4571640" cy="457560"/>
          </a:xfrm>
        </p:grpSpPr>
        <p:sp>
          <p:nvSpPr>
            <p:cNvPr id="3737" name="Google Shape;4291;p49"/>
            <p:cNvSpPr/>
            <p:nvPr/>
          </p:nvSpPr>
          <p:spPr>
            <a:xfrm>
              <a:off x="2743200" y="274320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8" name="Google Shape;4292;p49"/>
            <p:cNvSpPr/>
            <p:nvPr/>
          </p:nvSpPr>
          <p:spPr>
            <a:xfrm>
              <a:off x="2743200" y="297180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9" name="Google Shape;4293;p49"/>
            <p:cNvSpPr/>
            <p:nvPr/>
          </p:nvSpPr>
          <p:spPr>
            <a:xfrm>
              <a:off x="2743200" y="320040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40" name="Google Shape;4294;p49"/>
          <p:cNvGrpSpPr/>
          <p:nvPr/>
        </p:nvGrpSpPr>
        <p:grpSpPr>
          <a:xfrm>
            <a:off x="2971800" y="5029200"/>
            <a:ext cx="4115160" cy="914040"/>
            <a:chOff x="2971800" y="5029200"/>
            <a:chExt cx="4115160" cy="914040"/>
          </a:xfrm>
        </p:grpSpPr>
        <p:sp>
          <p:nvSpPr>
            <p:cNvPr id="3741" name="Google Shape;4295;p49"/>
            <p:cNvSpPr/>
            <p:nvPr/>
          </p:nvSpPr>
          <p:spPr>
            <a:xfrm>
              <a:off x="29718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2" name="Google Shape;4296;p49"/>
            <p:cNvSpPr/>
            <p:nvPr/>
          </p:nvSpPr>
          <p:spPr>
            <a:xfrm>
              <a:off x="32004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3" name="Google Shape;4297;p49"/>
            <p:cNvSpPr/>
            <p:nvPr/>
          </p:nvSpPr>
          <p:spPr>
            <a:xfrm>
              <a:off x="34290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4" name="Google Shape;4298;p49"/>
            <p:cNvSpPr/>
            <p:nvPr/>
          </p:nvSpPr>
          <p:spPr>
            <a:xfrm>
              <a:off x="36576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5" name="Google Shape;4299;p49"/>
            <p:cNvSpPr/>
            <p:nvPr/>
          </p:nvSpPr>
          <p:spPr>
            <a:xfrm>
              <a:off x="38862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6" name="Google Shape;4300;p49"/>
            <p:cNvSpPr/>
            <p:nvPr/>
          </p:nvSpPr>
          <p:spPr>
            <a:xfrm>
              <a:off x="41148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7" name="Google Shape;4301;p49"/>
            <p:cNvSpPr/>
            <p:nvPr/>
          </p:nvSpPr>
          <p:spPr>
            <a:xfrm>
              <a:off x="43434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8" name="Google Shape;4302;p49"/>
            <p:cNvSpPr/>
            <p:nvPr/>
          </p:nvSpPr>
          <p:spPr>
            <a:xfrm>
              <a:off x="45720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9" name="Google Shape;4303;p49"/>
            <p:cNvSpPr/>
            <p:nvPr/>
          </p:nvSpPr>
          <p:spPr>
            <a:xfrm>
              <a:off x="48006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0" name="Google Shape;4304;p49"/>
            <p:cNvSpPr/>
            <p:nvPr/>
          </p:nvSpPr>
          <p:spPr>
            <a:xfrm>
              <a:off x="50292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1" name="Google Shape;4305;p49"/>
            <p:cNvSpPr/>
            <p:nvPr/>
          </p:nvSpPr>
          <p:spPr>
            <a:xfrm>
              <a:off x="52578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2" name="Google Shape;4306;p49"/>
            <p:cNvSpPr/>
            <p:nvPr/>
          </p:nvSpPr>
          <p:spPr>
            <a:xfrm>
              <a:off x="54864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3" name="Google Shape;4307;p49"/>
            <p:cNvSpPr/>
            <p:nvPr/>
          </p:nvSpPr>
          <p:spPr>
            <a:xfrm>
              <a:off x="57150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4" name="Google Shape;4308;p49"/>
            <p:cNvSpPr/>
            <p:nvPr/>
          </p:nvSpPr>
          <p:spPr>
            <a:xfrm>
              <a:off x="59436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5" name="Google Shape;4309;p49"/>
            <p:cNvSpPr/>
            <p:nvPr/>
          </p:nvSpPr>
          <p:spPr>
            <a:xfrm>
              <a:off x="61722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6" name="Google Shape;4310;p49"/>
            <p:cNvSpPr/>
            <p:nvPr/>
          </p:nvSpPr>
          <p:spPr>
            <a:xfrm>
              <a:off x="64008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7" name="Google Shape;4311;p49"/>
            <p:cNvSpPr/>
            <p:nvPr/>
          </p:nvSpPr>
          <p:spPr>
            <a:xfrm>
              <a:off x="66294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8" name="Google Shape;4312;p49"/>
            <p:cNvSpPr/>
            <p:nvPr/>
          </p:nvSpPr>
          <p:spPr>
            <a:xfrm>
              <a:off x="68580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9" name="Google Shape;4313;p49"/>
            <p:cNvSpPr/>
            <p:nvPr/>
          </p:nvSpPr>
          <p:spPr>
            <a:xfrm>
              <a:off x="708660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60" name="Google Shape;4314;p49"/>
          <p:cNvGrpSpPr/>
          <p:nvPr/>
        </p:nvGrpSpPr>
        <p:grpSpPr>
          <a:xfrm>
            <a:off x="2743200" y="2628720"/>
            <a:ext cx="4571640" cy="686160"/>
            <a:chOff x="2743200" y="2628720"/>
            <a:chExt cx="4571640" cy="686160"/>
          </a:xfrm>
        </p:grpSpPr>
        <p:sp>
          <p:nvSpPr>
            <p:cNvPr id="3761" name="Google Shape;4315;p49"/>
            <p:cNvSpPr/>
            <p:nvPr/>
          </p:nvSpPr>
          <p:spPr>
            <a:xfrm>
              <a:off x="2743200" y="262872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2" name="Google Shape;4316;p49"/>
            <p:cNvSpPr/>
            <p:nvPr/>
          </p:nvSpPr>
          <p:spPr>
            <a:xfrm>
              <a:off x="2743200" y="285732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3" name="Google Shape;4317;p49"/>
            <p:cNvSpPr/>
            <p:nvPr/>
          </p:nvSpPr>
          <p:spPr>
            <a:xfrm>
              <a:off x="2743200" y="308592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4" name="Google Shape;4318;p49"/>
            <p:cNvSpPr/>
            <p:nvPr/>
          </p:nvSpPr>
          <p:spPr>
            <a:xfrm>
              <a:off x="2743200" y="331452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65" name="Google Shape;4319;p49"/>
          <p:cNvGrpSpPr/>
          <p:nvPr/>
        </p:nvGrpSpPr>
        <p:grpSpPr>
          <a:xfrm>
            <a:off x="2857320" y="5029200"/>
            <a:ext cx="4343760" cy="914040"/>
            <a:chOff x="2857320" y="5029200"/>
            <a:chExt cx="4343760" cy="914040"/>
          </a:xfrm>
        </p:grpSpPr>
        <p:sp>
          <p:nvSpPr>
            <p:cNvPr id="3766" name="Google Shape;4320;p49"/>
            <p:cNvSpPr/>
            <p:nvPr/>
          </p:nvSpPr>
          <p:spPr>
            <a:xfrm>
              <a:off x="28573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7" name="Google Shape;4321;p49"/>
            <p:cNvSpPr/>
            <p:nvPr/>
          </p:nvSpPr>
          <p:spPr>
            <a:xfrm>
              <a:off x="30859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8" name="Google Shape;4322;p49"/>
            <p:cNvSpPr/>
            <p:nvPr/>
          </p:nvSpPr>
          <p:spPr>
            <a:xfrm>
              <a:off x="33145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9" name="Google Shape;4323;p49"/>
            <p:cNvSpPr/>
            <p:nvPr/>
          </p:nvSpPr>
          <p:spPr>
            <a:xfrm>
              <a:off x="35431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0" name="Google Shape;4324;p49"/>
            <p:cNvSpPr/>
            <p:nvPr/>
          </p:nvSpPr>
          <p:spPr>
            <a:xfrm>
              <a:off x="37717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1" name="Google Shape;4325;p49"/>
            <p:cNvSpPr/>
            <p:nvPr/>
          </p:nvSpPr>
          <p:spPr>
            <a:xfrm>
              <a:off x="40003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2" name="Google Shape;4326;p49"/>
            <p:cNvSpPr/>
            <p:nvPr/>
          </p:nvSpPr>
          <p:spPr>
            <a:xfrm>
              <a:off x="42289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3" name="Google Shape;4327;p49"/>
            <p:cNvSpPr/>
            <p:nvPr/>
          </p:nvSpPr>
          <p:spPr>
            <a:xfrm>
              <a:off x="44575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4" name="Google Shape;4328;p49"/>
            <p:cNvSpPr/>
            <p:nvPr/>
          </p:nvSpPr>
          <p:spPr>
            <a:xfrm>
              <a:off x="46861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5" name="Google Shape;4329;p49"/>
            <p:cNvSpPr/>
            <p:nvPr/>
          </p:nvSpPr>
          <p:spPr>
            <a:xfrm>
              <a:off x="49147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6" name="Google Shape;4330;p49"/>
            <p:cNvSpPr/>
            <p:nvPr/>
          </p:nvSpPr>
          <p:spPr>
            <a:xfrm>
              <a:off x="51433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7" name="Google Shape;4331;p49"/>
            <p:cNvSpPr/>
            <p:nvPr/>
          </p:nvSpPr>
          <p:spPr>
            <a:xfrm>
              <a:off x="53719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8" name="Google Shape;4332;p49"/>
            <p:cNvSpPr/>
            <p:nvPr/>
          </p:nvSpPr>
          <p:spPr>
            <a:xfrm>
              <a:off x="56005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9" name="Google Shape;4333;p49"/>
            <p:cNvSpPr/>
            <p:nvPr/>
          </p:nvSpPr>
          <p:spPr>
            <a:xfrm>
              <a:off x="58291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0" name="Google Shape;4334;p49"/>
            <p:cNvSpPr/>
            <p:nvPr/>
          </p:nvSpPr>
          <p:spPr>
            <a:xfrm>
              <a:off x="60577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1" name="Google Shape;4335;p49"/>
            <p:cNvSpPr/>
            <p:nvPr/>
          </p:nvSpPr>
          <p:spPr>
            <a:xfrm>
              <a:off x="62863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2" name="Google Shape;4336;p49"/>
            <p:cNvSpPr/>
            <p:nvPr/>
          </p:nvSpPr>
          <p:spPr>
            <a:xfrm>
              <a:off x="65149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3" name="Google Shape;4337;p49"/>
            <p:cNvSpPr/>
            <p:nvPr/>
          </p:nvSpPr>
          <p:spPr>
            <a:xfrm>
              <a:off x="67435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4" name="Google Shape;4338;p49"/>
            <p:cNvSpPr/>
            <p:nvPr/>
          </p:nvSpPr>
          <p:spPr>
            <a:xfrm>
              <a:off x="69721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5" name="Google Shape;4339;p49"/>
            <p:cNvSpPr/>
            <p:nvPr/>
          </p:nvSpPr>
          <p:spPr>
            <a:xfrm>
              <a:off x="7200720" y="5029200"/>
              <a:ext cx="360" cy="91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86" name="Google Shape;4340;p49"/>
          <p:cNvGrpSpPr/>
          <p:nvPr/>
        </p:nvGrpSpPr>
        <p:grpSpPr>
          <a:xfrm>
            <a:off x="5371920" y="1257480"/>
            <a:ext cx="2706120" cy="950400"/>
            <a:chOff x="5371920" y="1257480"/>
            <a:chExt cx="2706120" cy="950400"/>
          </a:xfrm>
        </p:grpSpPr>
        <p:grpSp>
          <p:nvGrpSpPr>
            <p:cNvPr id="3787" name="Google Shape;4341;p49"/>
            <p:cNvGrpSpPr/>
            <p:nvPr/>
          </p:nvGrpSpPr>
          <p:grpSpPr>
            <a:xfrm>
              <a:off x="5371920" y="1752480"/>
              <a:ext cx="2706120" cy="455400"/>
              <a:chOff x="5371920" y="1752480"/>
              <a:chExt cx="2706120" cy="455400"/>
            </a:xfrm>
          </p:grpSpPr>
          <p:sp>
            <p:nvSpPr>
              <p:cNvPr id="3788" name="Google Shape;4342;p49"/>
              <p:cNvSpPr/>
              <p:nvPr/>
            </p:nvSpPr>
            <p:spPr>
              <a:xfrm>
                <a:off x="5371920" y="1752480"/>
                <a:ext cx="1585800" cy="4554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4 usuários</a:t>
                </a:r>
                <a:endParaRPr b="0" lang="pt-BR" sz="2400" spc="-1" strike="noStrike">
                  <a:latin typeface="Arial"/>
                </a:endParaRPr>
              </a:p>
            </p:txBody>
          </p:sp>
          <p:sp>
            <p:nvSpPr>
              <p:cNvPr id="3789" name="Google Shape;4343;p49"/>
              <p:cNvSpPr/>
              <p:nvPr/>
            </p:nvSpPr>
            <p:spPr>
              <a:xfrm>
                <a:off x="6935760" y="1854360"/>
                <a:ext cx="227880" cy="22788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0" name="Google Shape;4344;p49"/>
              <p:cNvSpPr/>
              <p:nvPr/>
            </p:nvSpPr>
            <p:spPr>
              <a:xfrm>
                <a:off x="7240680" y="1854360"/>
                <a:ext cx="227880" cy="227880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1" name="Google Shape;4345;p49"/>
              <p:cNvSpPr/>
              <p:nvPr/>
            </p:nvSpPr>
            <p:spPr>
              <a:xfrm>
                <a:off x="7545240" y="1854360"/>
                <a:ext cx="227880" cy="22788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2" name="Google Shape;4346;p49"/>
              <p:cNvSpPr/>
              <p:nvPr/>
            </p:nvSpPr>
            <p:spPr>
              <a:xfrm>
                <a:off x="7850160" y="1854360"/>
                <a:ext cx="227880" cy="227880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793" name="Google Shape;4347;p49"/>
            <p:cNvSpPr/>
            <p:nvPr/>
          </p:nvSpPr>
          <p:spPr>
            <a:xfrm>
              <a:off x="5376240" y="1257480"/>
              <a:ext cx="14500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Arial"/>
                  <a:ea typeface="Arial"/>
                </a:rPr>
                <a:t>Exemplo:</a:t>
              </a:r>
              <a:endParaRPr b="0" lang="pt-BR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8" dur="indefinite" restart="never" nodeType="tmRoot">
          <p:childTnLst>
            <p:seq>
              <p:cTn id="99" dur="indefinite" nodeType="mainSeq">
                <p:childTnLst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3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500"/>
                                        <p:tgtEl>
                                          <p:spTgt spid="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  <p:tgtEl>
                                          <p:spTgt spid="3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3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3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500"/>
                                        <p:tgtEl>
                                          <p:spTgt spid="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500"/>
                            </p:stCondLst>
                            <p:childTnLst>
                              <p:par>
                                <p:cTn id="15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3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3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Dispositivos IoT </a:t>
            </a:r>
            <a:br/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(Internet das Coisas)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A13E020-81C2-4503-93E9-F68531527F8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444" name="Google Shape;791;p5" descr=""/>
          <p:cNvPicPr/>
          <p:nvPr/>
        </p:nvPicPr>
        <p:blipFill>
          <a:blip r:embed="rId1"/>
          <a:stretch/>
        </p:blipFill>
        <p:spPr>
          <a:xfrm>
            <a:off x="951120" y="1548720"/>
            <a:ext cx="1789920" cy="1815480"/>
          </a:xfrm>
          <a:prstGeom prst="rect">
            <a:avLst/>
          </a:prstGeom>
          <a:ln w="0">
            <a:noFill/>
          </a:ln>
        </p:spPr>
      </p:pic>
      <p:pic>
        <p:nvPicPr>
          <p:cNvPr id="445" name="Google Shape;792;p5" descr=""/>
          <p:cNvPicPr/>
          <p:nvPr/>
        </p:nvPicPr>
        <p:blipFill>
          <a:blip r:embed="rId2"/>
          <a:stretch/>
        </p:blipFill>
        <p:spPr>
          <a:xfrm>
            <a:off x="2837880" y="1904400"/>
            <a:ext cx="1789920" cy="1751760"/>
          </a:xfrm>
          <a:prstGeom prst="rect">
            <a:avLst/>
          </a:prstGeom>
          <a:ln w="0">
            <a:noFill/>
          </a:ln>
        </p:spPr>
      </p:pic>
      <p:pic>
        <p:nvPicPr>
          <p:cNvPr id="446" name="Google Shape;793;p5" descr=""/>
          <p:cNvPicPr/>
          <p:nvPr/>
        </p:nvPicPr>
        <p:blipFill>
          <a:blip r:embed="rId3"/>
          <a:stretch/>
        </p:blipFill>
        <p:spPr>
          <a:xfrm>
            <a:off x="4714920" y="1548720"/>
            <a:ext cx="1789920" cy="1777320"/>
          </a:xfrm>
          <a:prstGeom prst="rect">
            <a:avLst/>
          </a:prstGeom>
          <a:ln w="0">
            <a:noFill/>
          </a:ln>
        </p:spPr>
      </p:pic>
      <p:pic>
        <p:nvPicPr>
          <p:cNvPr id="447" name="Google Shape;794;p5" descr=""/>
          <p:cNvPicPr/>
          <p:nvPr/>
        </p:nvPicPr>
        <p:blipFill>
          <a:blip r:embed="rId4"/>
          <a:stretch/>
        </p:blipFill>
        <p:spPr>
          <a:xfrm>
            <a:off x="6601680" y="1904400"/>
            <a:ext cx="1650240" cy="1637640"/>
          </a:xfrm>
          <a:prstGeom prst="rect">
            <a:avLst/>
          </a:prstGeom>
          <a:ln w="0">
            <a:noFill/>
          </a:ln>
        </p:spPr>
      </p:pic>
      <p:pic>
        <p:nvPicPr>
          <p:cNvPr id="448" name="Google Shape;795;p5" descr=""/>
          <p:cNvPicPr/>
          <p:nvPr/>
        </p:nvPicPr>
        <p:blipFill>
          <a:blip r:embed="rId5"/>
          <a:stretch/>
        </p:blipFill>
        <p:spPr>
          <a:xfrm>
            <a:off x="105120" y="4113360"/>
            <a:ext cx="1625040" cy="1662840"/>
          </a:xfrm>
          <a:prstGeom prst="rect">
            <a:avLst/>
          </a:prstGeom>
          <a:ln w="0">
            <a:noFill/>
          </a:ln>
        </p:spPr>
      </p:pic>
      <p:pic>
        <p:nvPicPr>
          <p:cNvPr id="449" name="Google Shape;796;p5" descr=""/>
          <p:cNvPicPr/>
          <p:nvPr/>
        </p:nvPicPr>
        <p:blipFill>
          <a:blip r:embed="rId6"/>
          <a:stretch/>
        </p:blipFill>
        <p:spPr>
          <a:xfrm>
            <a:off x="1936800" y="4484880"/>
            <a:ext cx="1612080" cy="1637640"/>
          </a:xfrm>
          <a:prstGeom prst="rect">
            <a:avLst/>
          </a:prstGeom>
          <a:ln w="0">
            <a:noFill/>
          </a:ln>
        </p:spPr>
      </p:pic>
      <p:pic>
        <p:nvPicPr>
          <p:cNvPr id="450" name="Google Shape;797;p5" descr=""/>
          <p:cNvPicPr/>
          <p:nvPr/>
        </p:nvPicPr>
        <p:blipFill>
          <a:blip r:embed="rId7"/>
          <a:stretch/>
        </p:blipFill>
        <p:spPr>
          <a:xfrm>
            <a:off x="3755520" y="4113360"/>
            <a:ext cx="1650240" cy="1662840"/>
          </a:xfrm>
          <a:prstGeom prst="rect">
            <a:avLst/>
          </a:prstGeom>
          <a:ln w="0">
            <a:noFill/>
          </a:ln>
        </p:spPr>
      </p:pic>
      <p:pic>
        <p:nvPicPr>
          <p:cNvPr id="451" name="Google Shape;798;p5" descr=""/>
          <p:cNvPicPr/>
          <p:nvPr/>
        </p:nvPicPr>
        <p:blipFill>
          <a:blip r:embed="rId8"/>
          <a:stretch/>
        </p:blipFill>
        <p:spPr>
          <a:xfrm>
            <a:off x="5614560" y="4580280"/>
            <a:ext cx="1548720" cy="1447200"/>
          </a:xfrm>
          <a:prstGeom prst="rect">
            <a:avLst/>
          </a:prstGeom>
          <a:ln w="0">
            <a:noFill/>
          </a:ln>
        </p:spPr>
      </p:pic>
      <p:pic>
        <p:nvPicPr>
          <p:cNvPr id="452" name="Google Shape;799;p5" descr=""/>
          <p:cNvPicPr/>
          <p:nvPr/>
        </p:nvPicPr>
        <p:blipFill>
          <a:blip r:embed="rId9"/>
          <a:stretch/>
        </p:blipFill>
        <p:spPr>
          <a:xfrm>
            <a:off x="7376760" y="4113360"/>
            <a:ext cx="1662840" cy="163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795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1FEA2B0-ABDA-44E1-BF08-DA36BA75EF8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796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Alocação de Faixas de Frequência no Brasil </a:t>
            </a:r>
            <a:r>
              <a:rPr b="0" lang="en-US" sz="24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(www.anatel.gov.br)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97" name="Google Shape;4356;p50"/>
          <p:cNvGrpSpPr/>
          <p:nvPr/>
        </p:nvGrpSpPr>
        <p:grpSpPr>
          <a:xfrm>
            <a:off x="-71280" y="874800"/>
            <a:ext cx="9143280" cy="5954040"/>
            <a:chOff x="-71280" y="874800"/>
            <a:chExt cx="9143280" cy="5954040"/>
          </a:xfrm>
        </p:grpSpPr>
        <p:pic>
          <p:nvPicPr>
            <p:cNvPr id="3798" name="Google Shape;4357;p50" descr=""/>
            <p:cNvPicPr/>
            <p:nvPr/>
          </p:nvPicPr>
          <p:blipFill>
            <a:blip r:embed="rId1"/>
            <a:stretch/>
          </p:blipFill>
          <p:spPr>
            <a:xfrm>
              <a:off x="-71280" y="888840"/>
              <a:ext cx="5606280" cy="4303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99" name="Google Shape;4358;p50" descr=""/>
            <p:cNvPicPr/>
            <p:nvPr/>
          </p:nvPicPr>
          <p:blipFill>
            <a:blip r:embed="rId2"/>
            <a:stretch/>
          </p:blipFill>
          <p:spPr>
            <a:xfrm>
              <a:off x="-27000" y="5257800"/>
              <a:ext cx="5549040" cy="1451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0" name="Google Shape;4359;p50" descr=""/>
            <p:cNvPicPr/>
            <p:nvPr/>
          </p:nvPicPr>
          <p:blipFill>
            <a:blip r:embed="rId3"/>
            <a:stretch/>
          </p:blipFill>
          <p:spPr>
            <a:xfrm>
              <a:off x="5516640" y="874800"/>
              <a:ext cx="3555360" cy="4295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01" name="Google Shape;4360;p50" descr=""/>
            <p:cNvPicPr/>
            <p:nvPr/>
          </p:nvPicPr>
          <p:blipFill>
            <a:blip r:embed="rId4"/>
            <a:stretch/>
          </p:blipFill>
          <p:spPr>
            <a:xfrm>
              <a:off x="5521320" y="5268960"/>
              <a:ext cx="2898000" cy="15598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02" name="Google Shape;4361;p50"/>
          <p:cNvSpPr/>
          <p:nvPr/>
        </p:nvSpPr>
        <p:spPr>
          <a:xfrm>
            <a:off x="2772720" y="2455920"/>
            <a:ext cx="2762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Verdana"/>
                <a:ea typeface="Verdana"/>
              </a:rPr>
              <a:t>Rádio Ondas Médias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03" name="Google Shape;4362;p50"/>
          <p:cNvSpPr/>
          <p:nvPr/>
        </p:nvSpPr>
        <p:spPr>
          <a:xfrm>
            <a:off x="2636640" y="3701880"/>
            <a:ext cx="57384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Verdana"/>
                <a:ea typeface="Verdana"/>
              </a:rPr>
              <a:t>TV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Verdana"/>
              </a:rPr>
              <a:t>2 - 4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04" name="Google Shape;4363;p50"/>
          <p:cNvSpPr/>
          <p:nvPr/>
        </p:nvSpPr>
        <p:spPr>
          <a:xfrm>
            <a:off x="3569760" y="3703680"/>
            <a:ext cx="5115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Verdana"/>
                <a:ea typeface="Verdana"/>
              </a:rPr>
              <a:t>TV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Verdana"/>
              </a:rPr>
              <a:t>5, 6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05" name="Google Shape;4364;p50"/>
          <p:cNvSpPr/>
          <p:nvPr/>
        </p:nvSpPr>
        <p:spPr>
          <a:xfrm>
            <a:off x="4059720" y="3730680"/>
            <a:ext cx="82368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Verdana"/>
                <a:ea typeface="Verdana"/>
              </a:rPr>
              <a:t>Rádio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ffffff"/>
                </a:solidFill>
                <a:latin typeface="Verdana"/>
                <a:ea typeface="Verdana"/>
              </a:rPr>
              <a:t>FM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806" name="Google Shape;4365;p50"/>
          <p:cNvSpPr/>
          <p:nvPr/>
        </p:nvSpPr>
        <p:spPr>
          <a:xfrm>
            <a:off x="6430680" y="3719520"/>
            <a:ext cx="6822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Verdana"/>
                <a:ea typeface="Verdana"/>
              </a:rPr>
              <a:t>TV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Verdana"/>
              </a:rPr>
              <a:t>7 - 13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07" name="Google Shape;4366;p50"/>
          <p:cNvSpPr/>
          <p:nvPr/>
        </p:nvSpPr>
        <p:spPr>
          <a:xfrm>
            <a:off x="1815840" y="4440240"/>
            <a:ext cx="7902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/>
                </a:solidFill>
                <a:latin typeface="Verdana"/>
                <a:ea typeface="Verdana"/>
              </a:rPr>
              <a:t>TV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Verdana"/>
              </a:rPr>
              <a:t>14 - 36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08" name="Google Shape;4367;p50"/>
          <p:cNvSpPr/>
          <p:nvPr/>
        </p:nvSpPr>
        <p:spPr>
          <a:xfrm>
            <a:off x="2674800" y="4441680"/>
            <a:ext cx="7902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9900"/>
                </a:solidFill>
                <a:latin typeface="Verdana"/>
                <a:ea typeface="Verdana"/>
              </a:rPr>
              <a:t>TV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Verdana"/>
                <a:ea typeface="Verdana"/>
              </a:rPr>
              <a:t>38 - 69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3809" name="Google Shape;4368;p50"/>
          <p:cNvSpPr/>
          <p:nvPr/>
        </p:nvSpPr>
        <p:spPr>
          <a:xfrm>
            <a:off x="3368880" y="6521400"/>
            <a:ext cx="25534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www.anatel.gov.br  10/2006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3810" name="Google Shape;4369;p50"/>
          <p:cNvSpPr/>
          <p:nvPr/>
        </p:nvSpPr>
        <p:spPr>
          <a:xfrm>
            <a:off x="8369280" y="1297080"/>
            <a:ext cx="695880" cy="302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30kHz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11" name="Google Shape;4370;p50"/>
          <p:cNvSpPr/>
          <p:nvPr/>
        </p:nvSpPr>
        <p:spPr>
          <a:xfrm>
            <a:off x="8369280" y="1895400"/>
            <a:ext cx="794520" cy="302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300kHz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12" name="Google Shape;4371;p50"/>
          <p:cNvSpPr/>
          <p:nvPr/>
        </p:nvSpPr>
        <p:spPr>
          <a:xfrm>
            <a:off x="8370000" y="2597040"/>
            <a:ext cx="645480" cy="302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3MHz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13" name="Google Shape;4372;p50"/>
          <p:cNvSpPr/>
          <p:nvPr/>
        </p:nvSpPr>
        <p:spPr>
          <a:xfrm>
            <a:off x="8369640" y="3289320"/>
            <a:ext cx="744480" cy="302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30MHz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14" name="Google Shape;4373;p50"/>
          <p:cNvSpPr/>
          <p:nvPr/>
        </p:nvSpPr>
        <p:spPr>
          <a:xfrm>
            <a:off x="8369280" y="3983040"/>
            <a:ext cx="843840" cy="302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300MHz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15" name="Google Shape;4374;p50"/>
          <p:cNvSpPr/>
          <p:nvPr/>
        </p:nvSpPr>
        <p:spPr>
          <a:xfrm>
            <a:off x="8369640" y="4656240"/>
            <a:ext cx="636480" cy="302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3GHz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16" name="Google Shape;4375;p50"/>
          <p:cNvSpPr/>
          <p:nvPr/>
        </p:nvSpPr>
        <p:spPr>
          <a:xfrm>
            <a:off x="8369280" y="5457960"/>
            <a:ext cx="735480" cy="302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30GHz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817" name="Google Shape;4376;p50"/>
          <p:cNvSpPr/>
          <p:nvPr/>
        </p:nvSpPr>
        <p:spPr>
          <a:xfrm>
            <a:off x="8369280" y="6208560"/>
            <a:ext cx="834480" cy="30276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300GHz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819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047C35C-702B-4244-BB89-E59EE79257A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820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80002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Comutação de pacotes versus comutação de circuitos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1" name="PlaceHolder 4"/>
          <p:cNvSpPr>
            <a:spLocks noGrp="1"/>
          </p:cNvSpPr>
          <p:nvPr>
            <p:ph/>
          </p:nvPr>
        </p:nvSpPr>
        <p:spPr>
          <a:xfrm>
            <a:off x="473400" y="2155680"/>
            <a:ext cx="409500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Enlace de 1 Mbit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cada usuário: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100kbps quando “ativo”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ativo 10% do tempo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comutação por circuitos: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10 usuários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comutação por pacotes: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 35 usuários, probabilidade &gt; 10 ativos menor que 0,004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2" name="PlaceHolder 5"/>
          <p:cNvSpPr>
            <a:spLocks noGrp="1"/>
          </p:cNvSpPr>
          <p:nvPr>
            <p:ph/>
          </p:nvPr>
        </p:nvSpPr>
        <p:spPr>
          <a:xfrm>
            <a:off x="590400" y="1390680"/>
            <a:ext cx="7619400" cy="6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 comutação de pacotes permite que mais usuários usem a rede!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3" name="Google Shape;4387;p51"/>
          <p:cNvSpPr/>
          <p:nvPr/>
        </p:nvSpPr>
        <p:spPr>
          <a:xfrm>
            <a:off x="4629240" y="2054520"/>
            <a:ext cx="304200" cy="3042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  <a:effectLst>
            <a:outerShdw algn="ctr" dir="18900000" dist="106914" rotWithShape="0">
              <a:schemeClr val="l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24" name="Google Shape;4388;p51"/>
          <p:cNvSpPr/>
          <p:nvPr/>
        </p:nvSpPr>
        <p:spPr>
          <a:xfrm>
            <a:off x="4629240" y="3654720"/>
            <a:ext cx="304200" cy="3042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  <a:effectLst>
            <a:outerShdw algn="ctr" dir="18900000" dist="106914" rotWithShape="0">
              <a:schemeClr val="lt2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25" name="Google Shape;4389;p51"/>
          <p:cNvSpPr/>
          <p:nvPr/>
        </p:nvSpPr>
        <p:spPr>
          <a:xfrm>
            <a:off x="4933800" y="2359080"/>
            <a:ext cx="83772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6" name="Google Shape;4390;p51"/>
          <p:cNvSpPr/>
          <p:nvPr/>
        </p:nvSpPr>
        <p:spPr>
          <a:xfrm>
            <a:off x="5771880" y="2816280"/>
            <a:ext cx="203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33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7" name="Google Shape;4391;p51"/>
          <p:cNvSpPr/>
          <p:nvPr/>
        </p:nvSpPr>
        <p:spPr>
          <a:xfrm>
            <a:off x="5771880" y="2968920"/>
            <a:ext cx="2037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3333c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8" name="Google Shape;4392;p51"/>
          <p:cNvSpPr/>
          <p:nvPr/>
        </p:nvSpPr>
        <p:spPr>
          <a:xfrm flipH="1" rot="10800000">
            <a:off x="5009760" y="2969280"/>
            <a:ext cx="76140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3333c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9" name="Google Shape;4393;p51"/>
          <p:cNvSpPr/>
          <p:nvPr/>
        </p:nvSpPr>
        <p:spPr>
          <a:xfrm>
            <a:off x="4408560" y="2593080"/>
            <a:ext cx="1052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N 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usuários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30" name="Google Shape;4394;p51"/>
          <p:cNvSpPr/>
          <p:nvPr/>
        </p:nvSpPr>
        <p:spPr>
          <a:xfrm>
            <a:off x="7096680" y="3100680"/>
            <a:ext cx="15325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Enlace de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 Mbps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3831" name="Google Shape;4395;p51"/>
          <p:cNvGrpSpPr/>
          <p:nvPr/>
        </p:nvGrpSpPr>
        <p:grpSpPr>
          <a:xfrm>
            <a:off x="5864400" y="2529360"/>
            <a:ext cx="1207080" cy="665640"/>
            <a:chOff x="5864400" y="2529360"/>
            <a:chExt cx="1207080" cy="665640"/>
          </a:xfrm>
        </p:grpSpPr>
        <p:sp>
          <p:nvSpPr>
            <p:cNvPr id="3832" name="Google Shape;4396;p51"/>
            <p:cNvSpPr/>
            <p:nvPr/>
          </p:nvSpPr>
          <p:spPr>
            <a:xfrm>
              <a:off x="5864400" y="2826000"/>
              <a:ext cx="1197720" cy="369000"/>
            </a:xfrm>
            <a:prstGeom prst="ellipse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3" name="Google Shape;4397;p51"/>
            <p:cNvSpPr/>
            <p:nvPr/>
          </p:nvSpPr>
          <p:spPr>
            <a:xfrm>
              <a:off x="5864400" y="2757960"/>
              <a:ext cx="1197720" cy="26280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34" name="Google Shape;4398;p51"/>
            <p:cNvSpPr/>
            <p:nvPr/>
          </p:nvSpPr>
          <p:spPr>
            <a:xfrm>
              <a:off x="5873760" y="2529360"/>
              <a:ext cx="1197720" cy="42948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35" name="Google Shape;4399;p51"/>
            <p:cNvGrpSpPr/>
            <p:nvPr/>
          </p:nvGrpSpPr>
          <p:grpSpPr>
            <a:xfrm>
              <a:off x="6229080" y="2654640"/>
              <a:ext cx="498240" cy="119160"/>
              <a:chOff x="6229080" y="2654640"/>
              <a:chExt cx="498240" cy="119160"/>
            </a:xfrm>
          </p:grpSpPr>
          <p:grpSp>
            <p:nvGrpSpPr>
              <p:cNvPr id="3836" name="Google Shape;4400;p51"/>
              <p:cNvGrpSpPr/>
              <p:nvPr/>
            </p:nvGrpSpPr>
            <p:grpSpPr>
              <a:xfrm>
                <a:off x="6229440" y="2656440"/>
                <a:ext cx="497880" cy="117360"/>
                <a:chOff x="6229440" y="2656440"/>
                <a:chExt cx="497880" cy="117360"/>
              </a:xfrm>
            </p:grpSpPr>
            <p:sp>
              <p:nvSpPr>
                <p:cNvPr id="3837" name="Google Shape;4401;p51"/>
                <p:cNvSpPr/>
                <p:nvPr/>
              </p:nvSpPr>
              <p:spPr>
                <a:xfrm flipH="1" rot="10800000">
                  <a:off x="6229440" y="2656440"/>
                  <a:ext cx="177840" cy="21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38" name="Google Shape;4402;p51"/>
                <p:cNvSpPr/>
                <p:nvPr/>
              </p:nvSpPr>
              <p:spPr>
                <a:xfrm>
                  <a:off x="6571080" y="2773440"/>
                  <a:ext cx="1562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39" name="Google Shape;4403;p51"/>
                <p:cNvSpPr/>
                <p:nvPr/>
              </p:nvSpPr>
              <p:spPr>
                <a:xfrm>
                  <a:off x="6392880" y="2658600"/>
                  <a:ext cx="185040" cy="1144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840" name="Google Shape;4404;p51"/>
              <p:cNvGrpSpPr/>
              <p:nvPr/>
            </p:nvGrpSpPr>
            <p:grpSpPr>
              <a:xfrm>
                <a:off x="6229080" y="2654640"/>
                <a:ext cx="498240" cy="117000"/>
                <a:chOff x="6229080" y="2654640"/>
                <a:chExt cx="498240" cy="117000"/>
              </a:xfrm>
            </p:grpSpPr>
            <p:sp>
              <p:nvSpPr>
                <p:cNvPr id="3841" name="Google Shape;4405;p51"/>
                <p:cNvSpPr/>
                <p:nvPr/>
              </p:nvSpPr>
              <p:spPr>
                <a:xfrm>
                  <a:off x="6229080" y="2769480"/>
                  <a:ext cx="177840" cy="21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2" name="Google Shape;4406;p51"/>
                <p:cNvSpPr/>
                <p:nvPr/>
              </p:nvSpPr>
              <p:spPr>
                <a:xfrm>
                  <a:off x="6571080" y="2654640"/>
                  <a:ext cx="15624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3" name="Google Shape;4407;p51"/>
                <p:cNvSpPr/>
                <p:nvPr/>
              </p:nvSpPr>
              <p:spPr>
                <a:xfrm flipH="1" rot="10800000">
                  <a:off x="6393240" y="2655000"/>
                  <a:ext cx="185040" cy="1144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sp>
        <p:nvSpPr>
          <p:cNvPr id="3844" name="Google Shape;4408;p51"/>
          <p:cNvSpPr/>
          <p:nvPr/>
        </p:nvSpPr>
        <p:spPr>
          <a:xfrm>
            <a:off x="7076880" y="2883240"/>
            <a:ext cx="171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5" name="Google Shape;4409;p51"/>
          <p:cNvSpPr/>
          <p:nvPr/>
        </p:nvSpPr>
        <p:spPr>
          <a:xfrm>
            <a:off x="4492080" y="5295960"/>
            <a:ext cx="47635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Gill Sans"/>
                <a:ea typeface="Gill Sans"/>
              </a:rPr>
              <a:t>P: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o que ocorre se &gt; 35 usuários?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847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ABD72CD-F940-4C02-ACE6-DECC05EF78D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848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80002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Comutação de pacotes versus comutação de circuitos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9" name="PlaceHolder 4"/>
          <p:cNvSpPr>
            <a:spLocks noGrp="1"/>
          </p:cNvSpPr>
          <p:nvPr>
            <p:ph/>
          </p:nvPr>
        </p:nvSpPr>
        <p:spPr>
          <a:xfrm>
            <a:off x="533520" y="1841400"/>
            <a:ext cx="80002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9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Ótima para dados em surtos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compartilhamento dos recursos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não necessita estabelecimento de conexão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Congestionamento excessivo: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atraso e perda de pacotes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necessita de protocolos para transferência confiável de dados, controle de congestionamento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P: Como fornecer um comportamento do tipo circuito?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São necessárias garantias de banda para aplicações de áudio e vídeo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ainda é um problema não resolvido (cap. 7)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0" name="PlaceHolder 5"/>
          <p:cNvSpPr>
            <a:spLocks noGrp="1"/>
          </p:cNvSpPr>
          <p:nvPr>
            <p:ph/>
          </p:nvPr>
        </p:nvSpPr>
        <p:spPr>
          <a:xfrm>
            <a:off x="533520" y="1389240"/>
            <a:ext cx="7619400" cy="60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 comutação de pacotes ganha de lavada?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Estrutura da Internet: rede de redes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2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Sistemas finais conectam-se à Internet através de </a:t>
            </a: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ISPs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(Internet Service Providers)</a:t>
            </a: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 de acesso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ISP residencial, corporativo e acadêmico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Os ISPs de acesso devem ser interconectados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De modo que quaisquer dois hospedeiros possam enviar pacotes um para o outro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 rede de redes resultante é muito complexa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Evolução foi dirigida pela economia e por políticas nacionais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Seguiremos uma abordagem passo-a-passo para descrever a estrutura atual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3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854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AB0771E-56DE-4697-89F1-A7E0E2412D5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Estrutura da Internet: rede de redes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6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857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8257781-849D-4805-976E-6D6BF41F096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858" name="Google Shape;4435;p54"/>
          <p:cNvSpPr/>
          <p:nvPr/>
        </p:nvSpPr>
        <p:spPr>
          <a:xfrm>
            <a:off x="473040" y="1193040"/>
            <a:ext cx="8203320" cy="9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cc0000"/>
                </a:solidFill>
                <a:latin typeface="Comic Sans MS"/>
                <a:ea typeface="Comic Sans MS"/>
              </a:rPr>
              <a:t>Pergunta: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dados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milhões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de ISPs de acesso, como interligar todos eles?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3859" name="Google Shape;4436;p54"/>
          <p:cNvGrpSpPr/>
          <p:nvPr/>
        </p:nvGrpSpPr>
        <p:grpSpPr>
          <a:xfrm>
            <a:off x="420120" y="1782720"/>
            <a:ext cx="8464320" cy="4688640"/>
            <a:chOff x="420120" y="1782720"/>
            <a:chExt cx="8464320" cy="4688640"/>
          </a:xfrm>
        </p:grpSpPr>
        <p:grpSp>
          <p:nvGrpSpPr>
            <p:cNvPr id="3860" name="Google Shape;4437;p54"/>
            <p:cNvGrpSpPr/>
            <p:nvPr/>
          </p:nvGrpSpPr>
          <p:grpSpPr>
            <a:xfrm>
              <a:off x="1825560" y="2241360"/>
              <a:ext cx="644760" cy="417600"/>
              <a:chOff x="1825560" y="2241360"/>
              <a:chExt cx="644760" cy="417600"/>
            </a:xfrm>
          </p:grpSpPr>
          <p:sp>
            <p:nvSpPr>
              <p:cNvPr id="3861" name="Google Shape;4438;p54"/>
              <p:cNvSpPr/>
              <p:nvPr/>
            </p:nvSpPr>
            <p:spPr>
              <a:xfrm>
                <a:off x="1825560" y="22413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2" name="Google Shape;4439;p54"/>
              <p:cNvSpPr/>
              <p:nvPr/>
            </p:nvSpPr>
            <p:spPr>
              <a:xfrm>
                <a:off x="1893240" y="22604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63" name="Google Shape;4440;p54"/>
            <p:cNvGrpSpPr/>
            <p:nvPr/>
          </p:nvGrpSpPr>
          <p:grpSpPr>
            <a:xfrm>
              <a:off x="669600" y="3041280"/>
              <a:ext cx="644760" cy="417600"/>
              <a:chOff x="669600" y="3041280"/>
              <a:chExt cx="644760" cy="417600"/>
            </a:xfrm>
          </p:grpSpPr>
          <p:sp>
            <p:nvSpPr>
              <p:cNvPr id="3864" name="Google Shape;4441;p54"/>
              <p:cNvSpPr/>
              <p:nvPr/>
            </p:nvSpPr>
            <p:spPr>
              <a:xfrm>
                <a:off x="669600" y="30412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5" name="Google Shape;4442;p54"/>
              <p:cNvSpPr/>
              <p:nvPr/>
            </p:nvSpPr>
            <p:spPr>
              <a:xfrm>
                <a:off x="737280" y="30603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66" name="Google Shape;4443;p54"/>
            <p:cNvGrpSpPr/>
            <p:nvPr/>
          </p:nvGrpSpPr>
          <p:grpSpPr>
            <a:xfrm>
              <a:off x="6334560" y="2495520"/>
              <a:ext cx="644760" cy="417600"/>
              <a:chOff x="6334560" y="2495520"/>
              <a:chExt cx="644760" cy="417600"/>
            </a:xfrm>
          </p:grpSpPr>
          <p:sp>
            <p:nvSpPr>
              <p:cNvPr id="3867" name="Google Shape;4444;p54"/>
              <p:cNvSpPr/>
              <p:nvPr/>
            </p:nvSpPr>
            <p:spPr>
              <a:xfrm>
                <a:off x="6334560" y="2495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8" name="Google Shape;4445;p54"/>
              <p:cNvSpPr/>
              <p:nvPr/>
            </p:nvSpPr>
            <p:spPr>
              <a:xfrm>
                <a:off x="6402240" y="2514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69" name="Google Shape;4446;p54"/>
            <p:cNvGrpSpPr/>
            <p:nvPr/>
          </p:nvGrpSpPr>
          <p:grpSpPr>
            <a:xfrm>
              <a:off x="1241280" y="5352480"/>
              <a:ext cx="644760" cy="417600"/>
              <a:chOff x="1241280" y="5352480"/>
              <a:chExt cx="644760" cy="417600"/>
            </a:xfrm>
          </p:grpSpPr>
          <p:sp>
            <p:nvSpPr>
              <p:cNvPr id="3870" name="Google Shape;4447;p54"/>
              <p:cNvSpPr/>
              <p:nvPr/>
            </p:nvSpPr>
            <p:spPr>
              <a:xfrm>
                <a:off x="1241280" y="53524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1" name="Google Shape;4448;p54"/>
              <p:cNvSpPr/>
              <p:nvPr/>
            </p:nvSpPr>
            <p:spPr>
              <a:xfrm>
                <a:off x="1308960" y="53715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72" name="Google Shape;4449;p54"/>
            <p:cNvGrpSpPr/>
            <p:nvPr/>
          </p:nvGrpSpPr>
          <p:grpSpPr>
            <a:xfrm>
              <a:off x="822240" y="4730400"/>
              <a:ext cx="644400" cy="417600"/>
              <a:chOff x="822240" y="4730400"/>
              <a:chExt cx="644400" cy="417600"/>
            </a:xfrm>
          </p:grpSpPr>
          <p:sp>
            <p:nvSpPr>
              <p:cNvPr id="3873" name="Google Shape;4450;p54"/>
              <p:cNvSpPr/>
              <p:nvPr/>
            </p:nvSpPr>
            <p:spPr>
              <a:xfrm>
                <a:off x="822240" y="47304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4" name="Google Shape;4451;p54"/>
              <p:cNvSpPr/>
              <p:nvPr/>
            </p:nvSpPr>
            <p:spPr>
              <a:xfrm>
                <a:off x="889560" y="47494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75" name="Google Shape;4452;p54"/>
            <p:cNvGrpSpPr/>
            <p:nvPr/>
          </p:nvGrpSpPr>
          <p:grpSpPr>
            <a:xfrm>
              <a:off x="593640" y="4070160"/>
              <a:ext cx="644400" cy="417600"/>
              <a:chOff x="593640" y="4070160"/>
              <a:chExt cx="644400" cy="417600"/>
            </a:xfrm>
          </p:grpSpPr>
          <p:sp>
            <p:nvSpPr>
              <p:cNvPr id="3876" name="Google Shape;4453;p54"/>
              <p:cNvSpPr/>
              <p:nvPr/>
            </p:nvSpPr>
            <p:spPr>
              <a:xfrm>
                <a:off x="593640" y="407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7" name="Google Shape;4454;p54"/>
              <p:cNvSpPr/>
              <p:nvPr/>
            </p:nvSpPr>
            <p:spPr>
              <a:xfrm>
                <a:off x="660960" y="4088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78" name="Google Shape;4455;p54"/>
            <p:cNvGrpSpPr/>
            <p:nvPr/>
          </p:nvGrpSpPr>
          <p:grpSpPr>
            <a:xfrm>
              <a:off x="7084080" y="2927160"/>
              <a:ext cx="644400" cy="417600"/>
              <a:chOff x="7084080" y="2927160"/>
              <a:chExt cx="644400" cy="417600"/>
            </a:xfrm>
          </p:grpSpPr>
          <p:sp>
            <p:nvSpPr>
              <p:cNvPr id="3879" name="Google Shape;4456;p54"/>
              <p:cNvSpPr/>
              <p:nvPr/>
            </p:nvSpPr>
            <p:spPr>
              <a:xfrm>
                <a:off x="7084080" y="2927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0" name="Google Shape;4457;p54"/>
              <p:cNvSpPr/>
              <p:nvPr/>
            </p:nvSpPr>
            <p:spPr>
              <a:xfrm>
                <a:off x="7151400" y="2946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81" name="Google Shape;4458;p54"/>
            <p:cNvGrpSpPr/>
            <p:nvPr/>
          </p:nvGrpSpPr>
          <p:grpSpPr>
            <a:xfrm>
              <a:off x="3426120" y="2000160"/>
              <a:ext cx="644400" cy="417600"/>
              <a:chOff x="3426120" y="2000160"/>
              <a:chExt cx="644400" cy="417600"/>
            </a:xfrm>
          </p:grpSpPr>
          <p:sp>
            <p:nvSpPr>
              <p:cNvPr id="3882" name="Google Shape;4459;p54"/>
              <p:cNvSpPr/>
              <p:nvPr/>
            </p:nvSpPr>
            <p:spPr>
              <a:xfrm>
                <a:off x="3426120" y="200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3" name="Google Shape;4460;p54"/>
              <p:cNvSpPr/>
              <p:nvPr/>
            </p:nvSpPr>
            <p:spPr>
              <a:xfrm>
                <a:off x="3493440" y="2019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84" name="Google Shape;4461;p54"/>
            <p:cNvGrpSpPr/>
            <p:nvPr/>
          </p:nvGrpSpPr>
          <p:grpSpPr>
            <a:xfrm>
              <a:off x="1050840" y="2647800"/>
              <a:ext cx="644400" cy="417600"/>
              <a:chOff x="1050840" y="2647800"/>
              <a:chExt cx="644400" cy="417600"/>
            </a:xfrm>
          </p:grpSpPr>
          <p:sp>
            <p:nvSpPr>
              <p:cNvPr id="3885" name="Google Shape;4462;p54"/>
              <p:cNvSpPr/>
              <p:nvPr/>
            </p:nvSpPr>
            <p:spPr>
              <a:xfrm>
                <a:off x="1050840" y="26478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6" name="Google Shape;4463;p54"/>
              <p:cNvSpPr/>
              <p:nvPr/>
            </p:nvSpPr>
            <p:spPr>
              <a:xfrm>
                <a:off x="1118160" y="2666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87" name="Google Shape;4464;p54"/>
            <p:cNvGrpSpPr/>
            <p:nvPr/>
          </p:nvGrpSpPr>
          <p:grpSpPr>
            <a:xfrm>
              <a:off x="4340520" y="1974600"/>
              <a:ext cx="644400" cy="417600"/>
              <a:chOff x="4340520" y="1974600"/>
              <a:chExt cx="644400" cy="417600"/>
            </a:xfrm>
          </p:grpSpPr>
          <p:sp>
            <p:nvSpPr>
              <p:cNvPr id="3888" name="Google Shape;4465;p54"/>
              <p:cNvSpPr/>
              <p:nvPr/>
            </p:nvSpPr>
            <p:spPr>
              <a:xfrm>
                <a:off x="4340520" y="197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9" name="Google Shape;4466;p54"/>
              <p:cNvSpPr/>
              <p:nvPr/>
            </p:nvSpPr>
            <p:spPr>
              <a:xfrm>
                <a:off x="4407840" y="199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90" name="Google Shape;4467;p54"/>
            <p:cNvGrpSpPr/>
            <p:nvPr/>
          </p:nvGrpSpPr>
          <p:grpSpPr>
            <a:xfrm>
              <a:off x="7401600" y="5606640"/>
              <a:ext cx="644760" cy="417600"/>
              <a:chOff x="7401600" y="5606640"/>
              <a:chExt cx="644760" cy="417600"/>
            </a:xfrm>
          </p:grpSpPr>
          <p:sp>
            <p:nvSpPr>
              <p:cNvPr id="3891" name="Google Shape;4468;p54"/>
              <p:cNvSpPr/>
              <p:nvPr/>
            </p:nvSpPr>
            <p:spPr>
              <a:xfrm>
                <a:off x="7401600" y="56066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2" name="Google Shape;4469;p54"/>
              <p:cNvSpPr/>
              <p:nvPr/>
            </p:nvSpPr>
            <p:spPr>
              <a:xfrm>
                <a:off x="7469280" y="56257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93" name="Google Shape;4470;p54"/>
            <p:cNvGrpSpPr/>
            <p:nvPr/>
          </p:nvGrpSpPr>
          <p:grpSpPr>
            <a:xfrm>
              <a:off x="8240040" y="4959000"/>
              <a:ext cx="644400" cy="417600"/>
              <a:chOff x="8240040" y="4959000"/>
              <a:chExt cx="644400" cy="417600"/>
            </a:xfrm>
          </p:grpSpPr>
          <p:sp>
            <p:nvSpPr>
              <p:cNvPr id="3894" name="Google Shape;4471;p54"/>
              <p:cNvSpPr/>
              <p:nvPr/>
            </p:nvSpPr>
            <p:spPr>
              <a:xfrm>
                <a:off x="8240040" y="49590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5" name="Google Shape;4472;p54"/>
              <p:cNvSpPr/>
              <p:nvPr/>
            </p:nvSpPr>
            <p:spPr>
              <a:xfrm>
                <a:off x="8307360" y="49780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96" name="Google Shape;4473;p54"/>
            <p:cNvGrpSpPr/>
            <p:nvPr/>
          </p:nvGrpSpPr>
          <p:grpSpPr>
            <a:xfrm>
              <a:off x="8011440" y="4044600"/>
              <a:ext cx="644400" cy="417600"/>
              <a:chOff x="8011440" y="4044600"/>
              <a:chExt cx="644400" cy="417600"/>
            </a:xfrm>
          </p:grpSpPr>
          <p:sp>
            <p:nvSpPr>
              <p:cNvPr id="3897" name="Google Shape;4474;p54"/>
              <p:cNvSpPr/>
              <p:nvPr/>
            </p:nvSpPr>
            <p:spPr>
              <a:xfrm>
                <a:off x="8011440" y="404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8" name="Google Shape;4475;p54"/>
              <p:cNvSpPr/>
              <p:nvPr/>
            </p:nvSpPr>
            <p:spPr>
              <a:xfrm>
                <a:off x="8078760" y="406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899" name="Google Shape;4476;p54"/>
            <p:cNvGrpSpPr/>
            <p:nvPr/>
          </p:nvGrpSpPr>
          <p:grpSpPr>
            <a:xfrm>
              <a:off x="5166000" y="5847840"/>
              <a:ext cx="644760" cy="417600"/>
              <a:chOff x="5166000" y="5847840"/>
              <a:chExt cx="644760" cy="417600"/>
            </a:xfrm>
          </p:grpSpPr>
          <p:sp>
            <p:nvSpPr>
              <p:cNvPr id="3900" name="Google Shape;4477;p54"/>
              <p:cNvSpPr/>
              <p:nvPr/>
            </p:nvSpPr>
            <p:spPr>
              <a:xfrm>
                <a:off x="5166000" y="58478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1" name="Google Shape;4478;p54"/>
              <p:cNvSpPr/>
              <p:nvPr/>
            </p:nvSpPr>
            <p:spPr>
              <a:xfrm>
                <a:off x="5233680" y="58669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02" name="Google Shape;4479;p54"/>
            <p:cNvGrpSpPr/>
            <p:nvPr/>
          </p:nvGrpSpPr>
          <p:grpSpPr>
            <a:xfrm>
              <a:off x="4251600" y="5987520"/>
              <a:ext cx="644400" cy="417600"/>
              <a:chOff x="4251600" y="5987520"/>
              <a:chExt cx="644400" cy="417600"/>
            </a:xfrm>
          </p:grpSpPr>
          <p:sp>
            <p:nvSpPr>
              <p:cNvPr id="3903" name="Google Shape;4480;p54"/>
              <p:cNvSpPr/>
              <p:nvPr/>
            </p:nvSpPr>
            <p:spPr>
              <a:xfrm>
                <a:off x="4251600" y="5987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4" name="Google Shape;4481;p54"/>
              <p:cNvSpPr/>
              <p:nvPr/>
            </p:nvSpPr>
            <p:spPr>
              <a:xfrm>
                <a:off x="4318920" y="600660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05" name="Google Shape;4482;p54"/>
            <p:cNvGrpSpPr/>
            <p:nvPr/>
          </p:nvGrpSpPr>
          <p:grpSpPr>
            <a:xfrm>
              <a:off x="3032280" y="5835240"/>
              <a:ext cx="644400" cy="417600"/>
              <a:chOff x="3032280" y="5835240"/>
              <a:chExt cx="644400" cy="417600"/>
            </a:xfrm>
          </p:grpSpPr>
          <p:sp>
            <p:nvSpPr>
              <p:cNvPr id="3906" name="Google Shape;4483;p54"/>
              <p:cNvSpPr/>
              <p:nvPr/>
            </p:nvSpPr>
            <p:spPr>
              <a:xfrm>
                <a:off x="3032280" y="58352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7" name="Google Shape;4484;p54"/>
              <p:cNvSpPr/>
              <p:nvPr/>
            </p:nvSpPr>
            <p:spPr>
              <a:xfrm>
                <a:off x="3099600" y="58543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sp>
          <p:nvSpPr>
            <p:cNvPr id="3908" name="Google Shape;4485;p54"/>
            <p:cNvSpPr/>
            <p:nvPr/>
          </p:nvSpPr>
          <p:spPr>
            <a:xfrm rot="1053600">
              <a:off x="5444280" y="189936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09" name="Google Shape;4486;p54"/>
            <p:cNvSpPr/>
            <p:nvPr/>
          </p:nvSpPr>
          <p:spPr>
            <a:xfrm rot="2829000">
              <a:off x="7732080" y="33732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10" name="Google Shape;4487;p54"/>
            <p:cNvSpPr/>
            <p:nvPr/>
          </p:nvSpPr>
          <p:spPr>
            <a:xfrm rot="9846000">
              <a:off x="6400800" y="589140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11" name="Google Shape;4488;p54"/>
            <p:cNvSpPr/>
            <p:nvPr/>
          </p:nvSpPr>
          <p:spPr>
            <a:xfrm rot="11651400">
              <a:off x="2031120" y="579564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12" name="Google Shape;4489;p54"/>
            <p:cNvSpPr/>
            <p:nvPr/>
          </p:nvSpPr>
          <p:spPr>
            <a:xfrm rot="16607400">
              <a:off x="440280" y="3485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13" name="Google Shape;4490;p54"/>
            <p:cNvSpPr/>
            <p:nvPr/>
          </p:nvSpPr>
          <p:spPr>
            <a:xfrm rot="20583000">
              <a:off x="2628720" y="184932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Estrutura da Internet: rede de redes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5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916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3F8CDE8-FC74-4BFE-BF43-5C7EF9BD745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917" name="Google Shape;4498;p55"/>
          <p:cNvSpPr/>
          <p:nvPr/>
        </p:nvSpPr>
        <p:spPr>
          <a:xfrm>
            <a:off x="473040" y="1193040"/>
            <a:ext cx="8203320" cy="9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cc0000"/>
                </a:solidFill>
                <a:latin typeface="Comic Sans MS"/>
                <a:ea typeface="Comic Sans MS"/>
              </a:rPr>
              <a:t>Opção: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conectar cada ISP de acesso a cada um dos demais ISPs de acesso?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3918" name="Google Shape;4499;p55"/>
          <p:cNvGrpSpPr/>
          <p:nvPr/>
        </p:nvGrpSpPr>
        <p:grpSpPr>
          <a:xfrm>
            <a:off x="420120" y="1782720"/>
            <a:ext cx="8464320" cy="4688640"/>
            <a:chOff x="420120" y="1782720"/>
            <a:chExt cx="8464320" cy="4688640"/>
          </a:xfrm>
        </p:grpSpPr>
        <p:grpSp>
          <p:nvGrpSpPr>
            <p:cNvPr id="3919" name="Google Shape;4500;p55"/>
            <p:cNvGrpSpPr/>
            <p:nvPr/>
          </p:nvGrpSpPr>
          <p:grpSpPr>
            <a:xfrm>
              <a:off x="1825560" y="2241360"/>
              <a:ext cx="644760" cy="417600"/>
              <a:chOff x="1825560" y="2241360"/>
              <a:chExt cx="644760" cy="417600"/>
            </a:xfrm>
          </p:grpSpPr>
          <p:sp>
            <p:nvSpPr>
              <p:cNvPr id="3920" name="Google Shape;4501;p55"/>
              <p:cNvSpPr/>
              <p:nvPr/>
            </p:nvSpPr>
            <p:spPr>
              <a:xfrm>
                <a:off x="1825560" y="22413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1" name="Google Shape;4502;p55"/>
              <p:cNvSpPr/>
              <p:nvPr/>
            </p:nvSpPr>
            <p:spPr>
              <a:xfrm>
                <a:off x="1893240" y="22604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22" name="Google Shape;4503;p55"/>
            <p:cNvGrpSpPr/>
            <p:nvPr/>
          </p:nvGrpSpPr>
          <p:grpSpPr>
            <a:xfrm>
              <a:off x="669600" y="3041280"/>
              <a:ext cx="644760" cy="417600"/>
              <a:chOff x="669600" y="3041280"/>
              <a:chExt cx="644760" cy="417600"/>
            </a:xfrm>
          </p:grpSpPr>
          <p:sp>
            <p:nvSpPr>
              <p:cNvPr id="3923" name="Google Shape;4504;p55"/>
              <p:cNvSpPr/>
              <p:nvPr/>
            </p:nvSpPr>
            <p:spPr>
              <a:xfrm>
                <a:off x="669600" y="30412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4" name="Google Shape;4505;p55"/>
              <p:cNvSpPr/>
              <p:nvPr/>
            </p:nvSpPr>
            <p:spPr>
              <a:xfrm>
                <a:off x="737280" y="30603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25" name="Google Shape;4506;p55"/>
            <p:cNvGrpSpPr/>
            <p:nvPr/>
          </p:nvGrpSpPr>
          <p:grpSpPr>
            <a:xfrm>
              <a:off x="6334560" y="2495520"/>
              <a:ext cx="644760" cy="417600"/>
              <a:chOff x="6334560" y="2495520"/>
              <a:chExt cx="644760" cy="417600"/>
            </a:xfrm>
          </p:grpSpPr>
          <p:sp>
            <p:nvSpPr>
              <p:cNvPr id="3926" name="Google Shape;4507;p55"/>
              <p:cNvSpPr/>
              <p:nvPr/>
            </p:nvSpPr>
            <p:spPr>
              <a:xfrm>
                <a:off x="6334560" y="2495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7" name="Google Shape;4508;p55"/>
              <p:cNvSpPr/>
              <p:nvPr/>
            </p:nvSpPr>
            <p:spPr>
              <a:xfrm>
                <a:off x="6402240" y="2514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28" name="Google Shape;4509;p55"/>
            <p:cNvGrpSpPr/>
            <p:nvPr/>
          </p:nvGrpSpPr>
          <p:grpSpPr>
            <a:xfrm>
              <a:off x="1241280" y="5352480"/>
              <a:ext cx="644760" cy="417600"/>
              <a:chOff x="1241280" y="5352480"/>
              <a:chExt cx="644760" cy="417600"/>
            </a:xfrm>
          </p:grpSpPr>
          <p:sp>
            <p:nvSpPr>
              <p:cNvPr id="3929" name="Google Shape;4510;p55"/>
              <p:cNvSpPr/>
              <p:nvPr/>
            </p:nvSpPr>
            <p:spPr>
              <a:xfrm>
                <a:off x="1241280" y="53524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0" name="Google Shape;4511;p55"/>
              <p:cNvSpPr/>
              <p:nvPr/>
            </p:nvSpPr>
            <p:spPr>
              <a:xfrm>
                <a:off x="1308960" y="53715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31" name="Google Shape;4512;p55"/>
            <p:cNvGrpSpPr/>
            <p:nvPr/>
          </p:nvGrpSpPr>
          <p:grpSpPr>
            <a:xfrm>
              <a:off x="822240" y="4730400"/>
              <a:ext cx="644400" cy="417600"/>
              <a:chOff x="822240" y="4730400"/>
              <a:chExt cx="644400" cy="417600"/>
            </a:xfrm>
          </p:grpSpPr>
          <p:sp>
            <p:nvSpPr>
              <p:cNvPr id="3932" name="Google Shape;4513;p55"/>
              <p:cNvSpPr/>
              <p:nvPr/>
            </p:nvSpPr>
            <p:spPr>
              <a:xfrm>
                <a:off x="822240" y="47304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3" name="Google Shape;4514;p55"/>
              <p:cNvSpPr/>
              <p:nvPr/>
            </p:nvSpPr>
            <p:spPr>
              <a:xfrm>
                <a:off x="889560" y="47494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34" name="Google Shape;4515;p55"/>
            <p:cNvGrpSpPr/>
            <p:nvPr/>
          </p:nvGrpSpPr>
          <p:grpSpPr>
            <a:xfrm>
              <a:off x="593640" y="4070160"/>
              <a:ext cx="644400" cy="417600"/>
              <a:chOff x="593640" y="4070160"/>
              <a:chExt cx="644400" cy="417600"/>
            </a:xfrm>
          </p:grpSpPr>
          <p:sp>
            <p:nvSpPr>
              <p:cNvPr id="3935" name="Google Shape;4516;p55"/>
              <p:cNvSpPr/>
              <p:nvPr/>
            </p:nvSpPr>
            <p:spPr>
              <a:xfrm>
                <a:off x="593640" y="407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6" name="Google Shape;4517;p55"/>
              <p:cNvSpPr/>
              <p:nvPr/>
            </p:nvSpPr>
            <p:spPr>
              <a:xfrm>
                <a:off x="660960" y="4088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37" name="Google Shape;4518;p55"/>
            <p:cNvGrpSpPr/>
            <p:nvPr/>
          </p:nvGrpSpPr>
          <p:grpSpPr>
            <a:xfrm>
              <a:off x="7084080" y="2927160"/>
              <a:ext cx="644400" cy="417600"/>
              <a:chOff x="7084080" y="2927160"/>
              <a:chExt cx="644400" cy="417600"/>
            </a:xfrm>
          </p:grpSpPr>
          <p:sp>
            <p:nvSpPr>
              <p:cNvPr id="3938" name="Google Shape;4519;p55"/>
              <p:cNvSpPr/>
              <p:nvPr/>
            </p:nvSpPr>
            <p:spPr>
              <a:xfrm>
                <a:off x="7084080" y="2927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9" name="Google Shape;4520;p55"/>
              <p:cNvSpPr/>
              <p:nvPr/>
            </p:nvSpPr>
            <p:spPr>
              <a:xfrm>
                <a:off x="7151400" y="2946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40" name="Google Shape;4521;p55"/>
            <p:cNvGrpSpPr/>
            <p:nvPr/>
          </p:nvGrpSpPr>
          <p:grpSpPr>
            <a:xfrm>
              <a:off x="3426120" y="2000160"/>
              <a:ext cx="644400" cy="417600"/>
              <a:chOff x="3426120" y="2000160"/>
              <a:chExt cx="644400" cy="417600"/>
            </a:xfrm>
          </p:grpSpPr>
          <p:sp>
            <p:nvSpPr>
              <p:cNvPr id="3941" name="Google Shape;4522;p55"/>
              <p:cNvSpPr/>
              <p:nvPr/>
            </p:nvSpPr>
            <p:spPr>
              <a:xfrm>
                <a:off x="3426120" y="200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2" name="Google Shape;4523;p55"/>
              <p:cNvSpPr/>
              <p:nvPr/>
            </p:nvSpPr>
            <p:spPr>
              <a:xfrm>
                <a:off x="3493440" y="2019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43" name="Google Shape;4524;p55"/>
            <p:cNvGrpSpPr/>
            <p:nvPr/>
          </p:nvGrpSpPr>
          <p:grpSpPr>
            <a:xfrm>
              <a:off x="1050840" y="2647800"/>
              <a:ext cx="644400" cy="417600"/>
              <a:chOff x="1050840" y="2647800"/>
              <a:chExt cx="644400" cy="417600"/>
            </a:xfrm>
          </p:grpSpPr>
          <p:sp>
            <p:nvSpPr>
              <p:cNvPr id="3944" name="Google Shape;4525;p55"/>
              <p:cNvSpPr/>
              <p:nvPr/>
            </p:nvSpPr>
            <p:spPr>
              <a:xfrm>
                <a:off x="1050840" y="26478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5" name="Google Shape;4526;p55"/>
              <p:cNvSpPr/>
              <p:nvPr/>
            </p:nvSpPr>
            <p:spPr>
              <a:xfrm>
                <a:off x="1118160" y="2666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46" name="Google Shape;4527;p55"/>
            <p:cNvGrpSpPr/>
            <p:nvPr/>
          </p:nvGrpSpPr>
          <p:grpSpPr>
            <a:xfrm>
              <a:off x="4340520" y="1974600"/>
              <a:ext cx="644400" cy="417600"/>
              <a:chOff x="4340520" y="1974600"/>
              <a:chExt cx="644400" cy="417600"/>
            </a:xfrm>
          </p:grpSpPr>
          <p:sp>
            <p:nvSpPr>
              <p:cNvPr id="3947" name="Google Shape;4528;p55"/>
              <p:cNvSpPr/>
              <p:nvPr/>
            </p:nvSpPr>
            <p:spPr>
              <a:xfrm>
                <a:off x="4340520" y="197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8" name="Google Shape;4529;p55"/>
              <p:cNvSpPr/>
              <p:nvPr/>
            </p:nvSpPr>
            <p:spPr>
              <a:xfrm>
                <a:off x="4407840" y="199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49" name="Google Shape;4530;p55"/>
            <p:cNvGrpSpPr/>
            <p:nvPr/>
          </p:nvGrpSpPr>
          <p:grpSpPr>
            <a:xfrm>
              <a:off x="7401600" y="5606640"/>
              <a:ext cx="644760" cy="417600"/>
              <a:chOff x="7401600" y="5606640"/>
              <a:chExt cx="644760" cy="417600"/>
            </a:xfrm>
          </p:grpSpPr>
          <p:sp>
            <p:nvSpPr>
              <p:cNvPr id="3950" name="Google Shape;4531;p55"/>
              <p:cNvSpPr/>
              <p:nvPr/>
            </p:nvSpPr>
            <p:spPr>
              <a:xfrm>
                <a:off x="7401600" y="56066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1" name="Google Shape;4532;p55"/>
              <p:cNvSpPr/>
              <p:nvPr/>
            </p:nvSpPr>
            <p:spPr>
              <a:xfrm>
                <a:off x="7469280" y="56257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52" name="Google Shape;4533;p55"/>
            <p:cNvGrpSpPr/>
            <p:nvPr/>
          </p:nvGrpSpPr>
          <p:grpSpPr>
            <a:xfrm>
              <a:off x="8240040" y="4959000"/>
              <a:ext cx="644400" cy="417600"/>
              <a:chOff x="8240040" y="4959000"/>
              <a:chExt cx="644400" cy="417600"/>
            </a:xfrm>
          </p:grpSpPr>
          <p:sp>
            <p:nvSpPr>
              <p:cNvPr id="3953" name="Google Shape;4534;p55"/>
              <p:cNvSpPr/>
              <p:nvPr/>
            </p:nvSpPr>
            <p:spPr>
              <a:xfrm>
                <a:off x="8240040" y="49590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4" name="Google Shape;4535;p55"/>
              <p:cNvSpPr/>
              <p:nvPr/>
            </p:nvSpPr>
            <p:spPr>
              <a:xfrm>
                <a:off x="8307360" y="49780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55" name="Google Shape;4536;p55"/>
            <p:cNvGrpSpPr/>
            <p:nvPr/>
          </p:nvGrpSpPr>
          <p:grpSpPr>
            <a:xfrm>
              <a:off x="8011440" y="4044600"/>
              <a:ext cx="644400" cy="417600"/>
              <a:chOff x="8011440" y="4044600"/>
              <a:chExt cx="644400" cy="417600"/>
            </a:xfrm>
          </p:grpSpPr>
          <p:sp>
            <p:nvSpPr>
              <p:cNvPr id="3956" name="Google Shape;4537;p55"/>
              <p:cNvSpPr/>
              <p:nvPr/>
            </p:nvSpPr>
            <p:spPr>
              <a:xfrm>
                <a:off x="8011440" y="404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7" name="Google Shape;4538;p55"/>
              <p:cNvSpPr/>
              <p:nvPr/>
            </p:nvSpPr>
            <p:spPr>
              <a:xfrm>
                <a:off x="8078760" y="406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58" name="Google Shape;4539;p55"/>
            <p:cNvGrpSpPr/>
            <p:nvPr/>
          </p:nvGrpSpPr>
          <p:grpSpPr>
            <a:xfrm>
              <a:off x="5166000" y="5847840"/>
              <a:ext cx="644760" cy="417600"/>
              <a:chOff x="5166000" y="5847840"/>
              <a:chExt cx="644760" cy="417600"/>
            </a:xfrm>
          </p:grpSpPr>
          <p:sp>
            <p:nvSpPr>
              <p:cNvPr id="3959" name="Google Shape;4540;p55"/>
              <p:cNvSpPr/>
              <p:nvPr/>
            </p:nvSpPr>
            <p:spPr>
              <a:xfrm>
                <a:off x="5166000" y="58478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0" name="Google Shape;4541;p55"/>
              <p:cNvSpPr/>
              <p:nvPr/>
            </p:nvSpPr>
            <p:spPr>
              <a:xfrm>
                <a:off x="5233680" y="58669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61" name="Google Shape;4542;p55"/>
            <p:cNvGrpSpPr/>
            <p:nvPr/>
          </p:nvGrpSpPr>
          <p:grpSpPr>
            <a:xfrm>
              <a:off x="4251600" y="5987520"/>
              <a:ext cx="644400" cy="417600"/>
              <a:chOff x="4251600" y="5987520"/>
              <a:chExt cx="644400" cy="417600"/>
            </a:xfrm>
          </p:grpSpPr>
          <p:sp>
            <p:nvSpPr>
              <p:cNvPr id="3962" name="Google Shape;4543;p55"/>
              <p:cNvSpPr/>
              <p:nvPr/>
            </p:nvSpPr>
            <p:spPr>
              <a:xfrm>
                <a:off x="4251600" y="5987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3" name="Google Shape;4544;p55"/>
              <p:cNvSpPr/>
              <p:nvPr/>
            </p:nvSpPr>
            <p:spPr>
              <a:xfrm>
                <a:off x="4318920" y="600660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64" name="Google Shape;4545;p55"/>
            <p:cNvGrpSpPr/>
            <p:nvPr/>
          </p:nvGrpSpPr>
          <p:grpSpPr>
            <a:xfrm>
              <a:off x="3032280" y="5835240"/>
              <a:ext cx="644400" cy="417600"/>
              <a:chOff x="3032280" y="5835240"/>
              <a:chExt cx="644400" cy="417600"/>
            </a:xfrm>
          </p:grpSpPr>
          <p:sp>
            <p:nvSpPr>
              <p:cNvPr id="3965" name="Google Shape;4546;p55"/>
              <p:cNvSpPr/>
              <p:nvPr/>
            </p:nvSpPr>
            <p:spPr>
              <a:xfrm>
                <a:off x="3032280" y="58352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6" name="Google Shape;4547;p55"/>
              <p:cNvSpPr/>
              <p:nvPr/>
            </p:nvSpPr>
            <p:spPr>
              <a:xfrm>
                <a:off x="3099600" y="58543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sp>
          <p:nvSpPr>
            <p:cNvPr id="3967" name="Google Shape;4548;p55"/>
            <p:cNvSpPr/>
            <p:nvPr/>
          </p:nvSpPr>
          <p:spPr>
            <a:xfrm rot="1053600">
              <a:off x="5444280" y="189936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68" name="Google Shape;4549;p55"/>
            <p:cNvSpPr/>
            <p:nvPr/>
          </p:nvSpPr>
          <p:spPr>
            <a:xfrm rot="2829000">
              <a:off x="7732080" y="33732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69" name="Google Shape;4550;p55"/>
            <p:cNvSpPr/>
            <p:nvPr/>
          </p:nvSpPr>
          <p:spPr>
            <a:xfrm rot="9846000">
              <a:off x="6400800" y="589140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70" name="Google Shape;4551;p55"/>
            <p:cNvSpPr/>
            <p:nvPr/>
          </p:nvSpPr>
          <p:spPr>
            <a:xfrm rot="11651400">
              <a:off x="2031120" y="579564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71" name="Google Shape;4552;p55"/>
            <p:cNvSpPr/>
            <p:nvPr/>
          </p:nvSpPr>
          <p:spPr>
            <a:xfrm rot="16607400">
              <a:off x="440280" y="3485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972" name="Google Shape;4553;p55"/>
            <p:cNvSpPr/>
            <p:nvPr/>
          </p:nvSpPr>
          <p:spPr>
            <a:xfrm rot="20583000">
              <a:off x="2628720" y="184932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3973" name="Google Shape;4554;p55"/>
          <p:cNvGrpSpPr/>
          <p:nvPr/>
        </p:nvGrpSpPr>
        <p:grpSpPr>
          <a:xfrm>
            <a:off x="1159200" y="2304720"/>
            <a:ext cx="7093800" cy="3695400"/>
            <a:chOff x="1159200" y="2304720"/>
            <a:chExt cx="7093800" cy="3695400"/>
          </a:xfrm>
        </p:grpSpPr>
        <p:sp>
          <p:nvSpPr>
            <p:cNvPr id="3974" name="Google Shape;4555;p55"/>
            <p:cNvSpPr/>
            <p:nvPr/>
          </p:nvSpPr>
          <p:spPr>
            <a:xfrm flipH="1">
              <a:off x="1741680" y="2841120"/>
              <a:ext cx="4736520" cy="253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5" name="Google Shape;4556;p55"/>
            <p:cNvSpPr/>
            <p:nvPr/>
          </p:nvSpPr>
          <p:spPr>
            <a:xfrm flipH="1">
              <a:off x="3267360" y="2829600"/>
              <a:ext cx="3213720" cy="304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6" name="Google Shape;4557;p55"/>
            <p:cNvSpPr/>
            <p:nvPr/>
          </p:nvSpPr>
          <p:spPr>
            <a:xfrm flipH="1">
              <a:off x="4623840" y="2820960"/>
              <a:ext cx="1865880" cy="317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7" name="Google Shape;4558;p55"/>
            <p:cNvSpPr/>
            <p:nvPr/>
          </p:nvSpPr>
          <p:spPr>
            <a:xfrm flipH="1">
              <a:off x="5565600" y="2820960"/>
              <a:ext cx="915480" cy="305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8" name="Google Shape;4559;p55"/>
            <p:cNvSpPr/>
            <p:nvPr/>
          </p:nvSpPr>
          <p:spPr>
            <a:xfrm>
              <a:off x="6463440" y="2845080"/>
              <a:ext cx="1141560" cy="2800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9" name="Google Shape;4560;p55"/>
            <p:cNvSpPr/>
            <p:nvPr/>
          </p:nvSpPr>
          <p:spPr>
            <a:xfrm>
              <a:off x="6467400" y="2833200"/>
              <a:ext cx="1785600" cy="235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0" name="Google Shape;4561;p55"/>
            <p:cNvSpPr/>
            <p:nvPr/>
          </p:nvSpPr>
          <p:spPr>
            <a:xfrm>
              <a:off x="6475320" y="2824920"/>
              <a:ext cx="1587600" cy="138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1" name="Google Shape;4562;p55"/>
            <p:cNvSpPr/>
            <p:nvPr/>
          </p:nvSpPr>
          <p:spPr>
            <a:xfrm>
              <a:off x="6475320" y="2841120"/>
              <a:ext cx="602640" cy="29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2" name="Google Shape;4563;p55"/>
            <p:cNvSpPr/>
            <p:nvPr/>
          </p:nvSpPr>
          <p:spPr>
            <a:xfrm>
              <a:off x="4880520" y="2307960"/>
              <a:ext cx="1558080" cy="512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3" name="Google Shape;4564;p55"/>
            <p:cNvSpPr/>
            <p:nvPr/>
          </p:nvSpPr>
          <p:spPr>
            <a:xfrm>
              <a:off x="3987720" y="2304720"/>
              <a:ext cx="2485440" cy="53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4" name="Google Shape;4565;p55"/>
            <p:cNvSpPr/>
            <p:nvPr/>
          </p:nvSpPr>
          <p:spPr>
            <a:xfrm>
              <a:off x="2377440" y="2491920"/>
              <a:ext cx="4078440" cy="33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5" name="Google Shape;4566;p55"/>
            <p:cNvSpPr/>
            <p:nvPr/>
          </p:nvSpPr>
          <p:spPr>
            <a:xfrm flipH="1" rot="10800000">
              <a:off x="1605240" y="2847240"/>
              <a:ext cx="4841640" cy="30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6" name="Google Shape;4567;p55"/>
            <p:cNvSpPr/>
            <p:nvPr/>
          </p:nvSpPr>
          <p:spPr>
            <a:xfrm flipH="1" rot="10800000">
              <a:off x="1231200" y="2838600"/>
              <a:ext cx="5242320" cy="37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7" name="Google Shape;4568;p55"/>
            <p:cNvSpPr/>
            <p:nvPr/>
          </p:nvSpPr>
          <p:spPr>
            <a:xfrm flipH="1" rot="10800000">
              <a:off x="1158840" y="2845440"/>
              <a:ext cx="5296320" cy="1386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8" name="Google Shape;4569;p55"/>
            <p:cNvSpPr/>
            <p:nvPr/>
          </p:nvSpPr>
          <p:spPr>
            <a:xfrm flipH="1" rot="10800000">
              <a:off x="1397520" y="2845440"/>
              <a:ext cx="5077440" cy="202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89" name="Google Shape;4570;p55"/>
          <p:cNvSpPr/>
          <p:nvPr/>
        </p:nvSpPr>
        <p:spPr>
          <a:xfrm>
            <a:off x="2496960" y="3403440"/>
            <a:ext cx="4268160" cy="15526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Conectar cada ISP de acesso a cada um dos demais </a:t>
            </a:r>
            <a:r>
              <a:rPr b="0" i="1" lang="en-US" sz="2400" spc="-1" strike="noStrike">
                <a:solidFill>
                  <a:srgbClr val="cc0000"/>
                </a:solidFill>
                <a:latin typeface="Arial"/>
                <a:ea typeface="Arial"/>
              </a:rPr>
              <a:t>não escala: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são necessárias O(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) conexões.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1000"/>
                                        <p:tgtEl>
                                          <p:spTgt spid="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1600"/>
                                        <p:tgtEl>
                                          <p:spTgt spid="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Estrutura da Internet: rede de redes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1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992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32ACB9B-4124-4CB9-A2F4-2C3EEF398E8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3993" name="Google Shape;4578;p56"/>
          <p:cNvSpPr/>
          <p:nvPr/>
        </p:nvSpPr>
        <p:spPr>
          <a:xfrm>
            <a:off x="473040" y="1193040"/>
            <a:ext cx="8203320" cy="9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cc0000"/>
                </a:solidFill>
                <a:latin typeface="Comic Sans MS"/>
                <a:ea typeface="Comic Sans MS"/>
              </a:rPr>
              <a:t>Opção: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conectar cada ISP de acesso a um ISP de trânsito global? Os ISPs de </a:t>
            </a: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usuário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e </a:t>
            </a: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provedor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têm um acordo econômico.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3994" name="Google Shape;4579;p56"/>
          <p:cNvGrpSpPr/>
          <p:nvPr/>
        </p:nvGrpSpPr>
        <p:grpSpPr>
          <a:xfrm>
            <a:off x="420120" y="1782720"/>
            <a:ext cx="8464320" cy="4688640"/>
            <a:chOff x="420120" y="1782720"/>
            <a:chExt cx="8464320" cy="4688640"/>
          </a:xfrm>
        </p:grpSpPr>
        <p:grpSp>
          <p:nvGrpSpPr>
            <p:cNvPr id="3995" name="Google Shape;4580;p56"/>
            <p:cNvGrpSpPr/>
            <p:nvPr/>
          </p:nvGrpSpPr>
          <p:grpSpPr>
            <a:xfrm>
              <a:off x="1825560" y="2241360"/>
              <a:ext cx="644760" cy="417600"/>
              <a:chOff x="1825560" y="2241360"/>
              <a:chExt cx="644760" cy="417600"/>
            </a:xfrm>
          </p:grpSpPr>
          <p:sp>
            <p:nvSpPr>
              <p:cNvPr id="3996" name="Google Shape;4581;p56"/>
              <p:cNvSpPr/>
              <p:nvPr/>
            </p:nvSpPr>
            <p:spPr>
              <a:xfrm>
                <a:off x="1825560" y="22413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7" name="Google Shape;4582;p56"/>
              <p:cNvSpPr/>
              <p:nvPr/>
            </p:nvSpPr>
            <p:spPr>
              <a:xfrm>
                <a:off x="1893240" y="22604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3998" name="Google Shape;4583;p56"/>
            <p:cNvGrpSpPr/>
            <p:nvPr/>
          </p:nvGrpSpPr>
          <p:grpSpPr>
            <a:xfrm>
              <a:off x="669600" y="3041280"/>
              <a:ext cx="644760" cy="417600"/>
              <a:chOff x="669600" y="3041280"/>
              <a:chExt cx="644760" cy="417600"/>
            </a:xfrm>
          </p:grpSpPr>
          <p:sp>
            <p:nvSpPr>
              <p:cNvPr id="3999" name="Google Shape;4584;p56"/>
              <p:cNvSpPr/>
              <p:nvPr/>
            </p:nvSpPr>
            <p:spPr>
              <a:xfrm>
                <a:off x="669600" y="30412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0" name="Google Shape;4585;p56"/>
              <p:cNvSpPr/>
              <p:nvPr/>
            </p:nvSpPr>
            <p:spPr>
              <a:xfrm>
                <a:off x="737280" y="30603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01" name="Google Shape;4586;p56"/>
            <p:cNvGrpSpPr/>
            <p:nvPr/>
          </p:nvGrpSpPr>
          <p:grpSpPr>
            <a:xfrm>
              <a:off x="6334560" y="2495520"/>
              <a:ext cx="644760" cy="417600"/>
              <a:chOff x="6334560" y="2495520"/>
              <a:chExt cx="644760" cy="417600"/>
            </a:xfrm>
          </p:grpSpPr>
          <p:sp>
            <p:nvSpPr>
              <p:cNvPr id="4002" name="Google Shape;4587;p56"/>
              <p:cNvSpPr/>
              <p:nvPr/>
            </p:nvSpPr>
            <p:spPr>
              <a:xfrm>
                <a:off x="6334560" y="2495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3" name="Google Shape;4588;p56"/>
              <p:cNvSpPr/>
              <p:nvPr/>
            </p:nvSpPr>
            <p:spPr>
              <a:xfrm>
                <a:off x="6402240" y="2514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04" name="Google Shape;4589;p56"/>
            <p:cNvGrpSpPr/>
            <p:nvPr/>
          </p:nvGrpSpPr>
          <p:grpSpPr>
            <a:xfrm>
              <a:off x="1241280" y="5352480"/>
              <a:ext cx="644760" cy="417600"/>
              <a:chOff x="1241280" y="5352480"/>
              <a:chExt cx="644760" cy="417600"/>
            </a:xfrm>
          </p:grpSpPr>
          <p:sp>
            <p:nvSpPr>
              <p:cNvPr id="4005" name="Google Shape;4590;p56"/>
              <p:cNvSpPr/>
              <p:nvPr/>
            </p:nvSpPr>
            <p:spPr>
              <a:xfrm>
                <a:off x="1241280" y="53524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6" name="Google Shape;4591;p56"/>
              <p:cNvSpPr/>
              <p:nvPr/>
            </p:nvSpPr>
            <p:spPr>
              <a:xfrm>
                <a:off x="1308960" y="53715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07" name="Google Shape;4592;p56"/>
            <p:cNvGrpSpPr/>
            <p:nvPr/>
          </p:nvGrpSpPr>
          <p:grpSpPr>
            <a:xfrm>
              <a:off x="822240" y="4730400"/>
              <a:ext cx="644400" cy="417600"/>
              <a:chOff x="822240" y="4730400"/>
              <a:chExt cx="644400" cy="417600"/>
            </a:xfrm>
          </p:grpSpPr>
          <p:sp>
            <p:nvSpPr>
              <p:cNvPr id="4008" name="Google Shape;4593;p56"/>
              <p:cNvSpPr/>
              <p:nvPr/>
            </p:nvSpPr>
            <p:spPr>
              <a:xfrm>
                <a:off x="822240" y="47304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9" name="Google Shape;4594;p56"/>
              <p:cNvSpPr/>
              <p:nvPr/>
            </p:nvSpPr>
            <p:spPr>
              <a:xfrm>
                <a:off x="889560" y="47494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10" name="Google Shape;4595;p56"/>
            <p:cNvGrpSpPr/>
            <p:nvPr/>
          </p:nvGrpSpPr>
          <p:grpSpPr>
            <a:xfrm>
              <a:off x="593640" y="4070160"/>
              <a:ext cx="644400" cy="417600"/>
              <a:chOff x="593640" y="4070160"/>
              <a:chExt cx="644400" cy="417600"/>
            </a:xfrm>
          </p:grpSpPr>
          <p:sp>
            <p:nvSpPr>
              <p:cNvPr id="4011" name="Google Shape;4596;p56"/>
              <p:cNvSpPr/>
              <p:nvPr/>
            </p:nvSpPr>
            <p:spPr>
              <a:xfrm>
                <a:off x="593640" y="407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2" name="Google Shape;4597;p56"/>
              <p:cNvSpPr/>
              <p:nvPr/>
            </p:nvSpPr>
            <p:spPr>
              <a:xfrm>
                <a:off x="660960" y="4088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13" name="Google Shape;4598;p56"/>
            <p:cNvGrpSpPr/>
            <p:nvPr/>
          </p:nvGrpSpPr>
          <p:grpSpPr>
            <a:xfrm>
              <a:off x="7084080" y="2927160"/>
              <a:ext cx="644400" cy="417600"/>
              <a:chOff x="7084080" y="2927160"/>
              <a:chExt cx="644400" cy="417600"/>
            </a:xfrm>
          </p:grpSpPr>
          <p:sp>
            <p:nvSpPr>
              <p:cNvPr id="4014" name="Google Shape;4599;p56"/>
              <p:cNvSpPr/>
              <p:nvPr/>
            </p:nvSpPr>
            <p:spPr>
              <a:xfrm>
                <a:off x="7084080" y="2927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5" name="Google Shape;4600;p56"/>
              <p:cNvSpPr/>
              <p:nvPr/>
            </p:nvSpPr>
            <p:spPr>
              <a:xfrm>
                <a:off x="7151400" y="2946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16" name="Google Shape;4601;p56"/>
            <p:cNvGrpSpPr/>
            <p:nvPr/>
          </p:nvGrpSpPr>
          <p:grpSpPr>
            <a:xfrm>
              <a:off x="3426120" y="2000160"/>
              <a:ext cx="644400" cy="417600"/>
              <a:chOff x="3426120" y="2000160"/>
              <a:chExt cx="644400" cy="417600"/>
            </a:xfrm>
          </p:grpSpPr>
          <p:sp>
            <p:nvSpPr>
              <p:cNvPr id="4017" name="Google Shape;4602;p56"/>
              <p:cNvSpPr/>
              <p:nvPr/>
            </p:nvSpPr>
            <p:spPr>
              <a:xfrm>
                <a:off x="3426120" y="200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8" name="Google Shape;4603;p56"/>
              <p:cNvSpPr/>
              <p:nvPr/>
            </p:nvSpPr>
            <p:spPr>
              <a:xfrm>
                <a:off x="3493440" y="2019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19" name="Google Shape;4604;p56"/>
            <p:cNvGrpSpPr/>
            <p:nvPr/>
          </p:nvGrpSpPr>
          <p:grpSpPr>
            <a:xfrm>
              <a:off x="1050840" y="2647800"/>
              <a:ext cx="644400" cy="417600"/>
              <a:chOff x="1050840" y="2647800"/>
              <a:chExt cx="644400" cy="417600"/>
            </a:xfrm>
          </p:grpSpPr>
          <p:sp>
            <p:nvSpPr>
              <p:cNvPr id="4020" name="Google Shape;4605;p56"/>
              <p:cNvSpPr/>
              <p:nvPr/>
            </p:nvSpPr>
            <p:spPr>
              <a:xfrm>
                <a:off x="1050840" y="26478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1" name="Google Shape;4606;p56"/>
              <p:cNvSpPr/>
              <p:nvPr/>
            </p:nvSpPr>
            <p:spPr>
              <a:xfrm>
                <a:off x="1118160" y="2666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22" name="Google Shape;4607;p56"/>
            <p:cNvGrpSpPr/>
            <p:nvPr/>
          </p:nvGrpSpPr>
          <p:grpSpPr>
            <a:xfrm>
              <a:off x="4340520" y="1974600"/>
              <a:ext cx="644400" cy="417600"/>
              <a:chOff x="4340520" y="1974600"/>
              <a:chExt cx="644400" cy="417600"/>
            </a:xfrm>
          </p:grpSpPr>
          <p:sp>
            <p:nvSpPr>
              <p:cNvPr id="4023" name="Google Shape;4608;p56"/>
              <p:cNvSpPr/>
              <p:nvPr/>
            </p:nvSpPr>
            <p:spPr>
              <a:xfrm>
                <a:off x="4340520" y="197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4" name="Google Shape;4609;p56"/>
              <p:cNvSpPr/>
              <p:nvPr/>
            </p:nvSpPr>
            <p:spPr>
              <a:xfrm>
                <a:off x="4407840" y="199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25" name="Google Shape;4610;p56"/>
            <p:cNvGrpSpPr/>
            <p:nvPr/>
          </p:nvGrpSpPr>
          <p:grpSpPr>
            <a:xfrm>
              <a:off x="7401600" y="5606640"/>
              <a:ext cx="644760" cy="417600"/>
              <a:chOff x="7401600" y="5606640"/>
              <a:chExt cx="644760" cy="417600"/>
            </a:xfrm>
          </p:grpSpPr>
          <p:sp>
            <p:nvSpPr>
              <p:cNvPr id="4026" name="Google Shape;4611;p56"/>
              <p:cNvSpPr/>
              <p:nvPr/>
            </p:nvSpPr>
            <p:spPr>
              <a:xfrm>
                <a:off x="7401600" y="56066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7" name="Google Shape;4612;p56"/>
              <p:cNvSpPr/>
              <p:nvPr/>
            </p:nvSpPr>
            <p:spPr>
              <a:xfrm>
                <a:off x="7469280" y="56257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28" name="Google Shape;4613;p56"/>
            <p:cNvGrpSpPr/>
            <p:nvPr/>
          </p:nvGrpSpPr>
          <p:grpSpPr>
            <a:xfrm>
              <a:off x="8240040" y="4959000"/>
              <a:ext cx="644400" cy="417600"/>
              <a:chOff x="8240040" y="4959000"/>
              <a:chExt cx="644400" cy="417600"/>
            </a:xfrm>
          </p:grpSpPr>
          <p:sp>
            <p:nvSpPr>
              <p:cNvPr id="4029" name="Google Shape;4614;p56"/>
              <p:cNvSpPr/>
              <p:nvPr/>
            </p:nvSpPr>
            <p:spPr>
              <a:xfrm>
                <a:off x="8240040" y="49590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0" name="Google Shape;4615;p56"/>
              <p:cNvSpPr/>
              <p:nvPr/>
            </p:nvSpPr>
            <p:spPr>
              <a:xfrm>
                <a:off x="8307360" y="49780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31" name="Google Shape;4616;p56"/>
            <p:cNvGrpSpPr/>
            <p:nvPr/>
          </p:nvGrpSpPr>
          <p:grpSpPr>
            <a:xfrm>
              <a:off x="8011440" y="4044600"/>
              <a:ext cx="644400" cy="417600"/>
              <a:chOff x="8011440" y="4044600"/>
              <a:chExt cx="644400" cy="417600"/>
            </a:xfrm>
          </p:grpSpPr>
          <p:sp>
            <p:nvSpPr>
              <p:cNvPr id="4032" name="Google Shape;4617;p56"/>
              <p:cNvSpPr/>
              <p:nvPr/>
            </p:nvSpPr>
            <p:spPr>
              <a:xfrm>
                <a:off x="8011440" y="404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3" name="Google Shape;4618;p56"/>
              <p:cNvSpPr/>
              <p:nvPr/>
            </p:nvSpPr>
            <p:spPr>
              <a:xfrm>
                <a:off x="8078760" y="406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34" name="Google Shape;4619;p56"/>
            <p:cNvGrpSpPr/>
            <p:nvPr/>
          </p:nvGrpSpPr>
          <p:grpSpPr>
            <a:xfrm>
              <a:off x="5166000" y="5847840"/>
              <a:ext cx="644760" cy="417600"/>
              <a:chOff x="5166000" y="5847840"/>
              <a:chExt cx="644760" cy="417600"/>
            </a:xfrm>
          </p:grpSpPr>
          <p:sp>
            <p:nvSpPr>
              <p:cNvPr id="4035" name="Google Shape;4620;p56"/>
              <p:cNvSpPr/>
              <p:nvPr/>
            </p:nvSpPr>
            <p:spPr>
              <a:xfrm>
                <a:off x="5166000" y="58478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6" name="Google Shape;4621;p56"/>
              <p:cNvSpPr/>
              <p:nvPr/>
            </p:nvSpPr>
            <p:spPr>
              <a:xfrm>
                <a:off x="5233680" y="58669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37" name="Google Shape;4622;p56"/>
            <p:cNvGrpSpPr/>
            <p:nvPr/>
          </p:nvGrpSpPr>
          <p:grpSpPr>
            <a:xfrm>
              <a:off x="4251600" y="5987520"/>
              <a:ext cx="644400" cy="417600"/>
              <a:chOff x="4251600" y="5987520"/>
              <a:chExt cx="644400" cy="417600"/>
            </a:xfrm>
          </p:grpSpPr>
          <p:sp>
            <p:nvSpPr>
              <p:cNvPr id="4038" name="Google Shape;4623;p56"/>
              <p:cNvSpPr/>
              <p:nvPr/>
            </p:nvSpPr>
            <p:spPr>
              <a:xfrm>
                <a:off x="4251600" y="5987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9" name="Google Shape;4624;p56"/>
              <p:cNvSpPr/>
              <p:nvPr/>
            </p:nvSpPr>
            <p:spPr>
              <a:xfrm>
                <a:off x="4318920" y="600660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040" name="Google Shape;4625;p56"/>
            <p:cNvGrpSpPr/>
            <p:nvPr/>
          </p:nvGrpSpPr>
          <p:grpSpPr>
            <a:xfrm>
              <a:off x="3032280" y="5835240"/>
              <a:ext cx="644400" cy="417600"/>
              <a:chOff x="3032280" y="5835240"/>
              <a:chExt cx="644400" cy="417600"/>
            </a:xfrm>
          </p:grpSpPr>
          <p:sp>
            <p:nvSpPr>
              <p:cNvPr id="4041" name="Google Shape;4626;p56"/>
              <p:cNvSpPr/>
              <p:nvPr/>
            </p:nvSpPr>
            <p:spPr>
              <a:xfrm>
                <a:off x="3032280" y="58352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2" name="Google Shape;4627;p56"/>
              <p:cNvSpPr/>
              <p:nvPr/>
            </p:nvSpPr>
            <p:spPr>
              <a:xfrm>
                <a:off x="3099600" y="58543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sp>
          <p:nvSpPr>
            <p:cNvPr id="4043" name="Google Shape;4628;p56"/>
            <p:cNvSpPr/>
            <p:nvPr/>
          </p:nvSpPr>
          <p:spPr>
            <a:xfrm rot="1053600">
              <a:off x="5444280" y="189936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044" name="Google Shape;4629;p56"/>
            <p:cNvSpPr/>
            <p:nvPr/>
          </p:nvSpPr>
          <p:spPr>
            <a:xfrm rot="2829000">
              <a:off x="7732080" y="33732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045" name="Google Shape;4630;p56"/>
            <p:cNvSpPr/>
            <p:nvPr/>
          </p:nvSpPr>
          <p:spPr>
            <a:xfrm rot="9846000">
              <a:off x="6400800" y="589140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046" name="Google Shape;4631;p56"/>
            <p:cNvSpPr/>
            <p:nvPr/>
          </p:nvSpPr>
          <p:spPr>
            <a:xfrm rot="11651400">
              <a:off x="2031120" y="579564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047" name="Google Shape;4632;p56"/>
            <p:cNvSpPr/>
            <p:nvPr/>
          </p:nvSpPr>
          <p:spPr>
            <a:xfrm rot="16607400">
              <a:off x="440280" y="3485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048" name="Google Shape;4633;p56"/>
            <p:cNvSpPr/>
            <p:nvPr/>
          </p:nvSpPr>
          <p:spPr>
            <a:xfrm rot="20583000">
              <a:off x="2628720" y="184932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</p:grpSp>
      <p:sp>
        <p:nvSpPr>
          <p:cNvPr id="4049" name="Google Shape;4634;p56"/>
          <p:cNvSpPr/>
          <p:nvPr/>
        </p:nvSpPr>
        <p:spPr>
          <a:xfrm>
            <a:off x="2716200" y="3192480"/>
            <a:ext cx="3709440" cy="186156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50" name="Google Shape;4635;p56"/>
          <p:cNvGrpSpPr/>
          <p:nvPr/>
        </p:nvGrpSpPr>
        <p:grpSpPr>
          <a:xfrm>
            <a:off x="3138480" y="4392720"/>
            <a:ext cx="616680" cy="249840"/>
            <a:chOff x="3138480" y="4392720"/>
            <a:chExt cx="616680" cy="249840"/>
          </a:xfrm>
        </p:grpSpPr>
        <p:sp>
          <p:nvSpPr>
            <p:cNvPr id="4051" name="Google Shape;4636;p56"/>
            <p:cNvSpPr/>
            <p:nvPr/>
          </p:nvSpPr>
          <p:spPr>
            <a:xfrm>
              <a:off x="3139560" y="4502520"/>
              <a:ext cx="612360" cy="1400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2" name="Google Shape;4637;p56"/>
            <p:cNvSpPr/>
            <p:nvPr/>
          </p:nvSpPr>
          <p:spPr>
            <a:xfrm>
              <a:off x="3139560" y="4488120"/>
              <a:ext cx="615600" cy="8460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3" name="Google Shape;4638;p56"/>
            <p:cNvSpPr/>
            <p:nvPr/>
          </p:nvSpPr>
          <p:spPr>
            <a:xfrm>
              <a:off x="3138480" y="4392720"/>
              <a:ext cx="612360" cy="163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54" name="Google Shape;4639;p56"/>
            <p:cNvGrpSpPr/>
            <p:nvPr/>
          </p:nvGrpSpPr>
          <p:grpSpPr>
            <a:xfrm>
              <a:off x="3263040" y="4434120"/>
              <a:ext cx="344160" cy="76680"/>
              <a:chOff x="3263040" y="4434120"/>
              <a:chExt cx="344160" cy="76680"/>
            </a:xfrm>
          </p:grpSpPr>
          <p:sp>
            <p:nvSpPr>
              <p:cNvPr id="4055" name="Google Shape;4640;p56"/>
              <p:cNvSpPr/>
              <p:nvPr/>
            </p:nvSpPr>
            <p:spPr>
              <a:xfrm>
                <a:off x="3263040" y="4434120"/>
                <a:ext cx="344160" cy="766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6" name="Google Shape;4641;p56"/>
              <p:cNvSpPr/>
              <p:nvPr/>
            </p:nvSpPr>
            <p:spPr>
              <a:xfrm>
                <a:off x="3278520" y="4434120"/>
                <a:ext cx="313200" cy="766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57" name="Google Shape;4642;p56"/>
            <p:cNvSpPr/>
            <p:nvPr/>
          </p:nvSpPr>
          <p:spPr>
            <a:xfrm>
              <a:off x="3139560" y="4471200"/>
              <a:ext cx="360" cy="10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8" name="Google Shape;4643;p56"/>
            <p:cNvSpPr/>
            <p:nvPr/>
          </p:nvSpPr>
          <p:spPr>
            <a:xfrm>
              <a:off x="3751560" y="4473720"/>
              <a:ext cx="36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59" name="Google Shape;4644;p56"/>
          <p:cNvGrpSpPr/>
          <p:nvPr/>
        </p:nvGrpSpPr>
        <p:grpSpPr>
          <a:xfrm>
            <a:off x="4132440" y="3706920"/>
            <a:ext cx="616680" cy="249840"/>
            <a:chOff x="4132440" y="3706920"/>
            <a:chExt cx="616680" cy="249840"/>
          </a:xfrm>
        </p:grpSpPr>
        <p:sp>
          <p:nvSpPr>
            <p:cNvPr id="4060" name="Google Shape;4645;p56"/>
            <p:cNvSpPr/>
            <p:nvPr/>
          </p:nvSpPr>
          <p:spPr>
            <a:xfrm>
              <a:off x="4133520" y="3816720"/>
              <a:ext cx="612360" cy="1400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1" name="Google Shape;4646;p56"/>
            <p:cNvSpPr/>
            <p:nvPr/>
          </p:nvSpPr>
          <p:spPr>
            <a:xfrm>
              <a:off x="4133520" y="3802320"/>
              <a:ext cx="615600" cy="8460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2" name="Google Shape;4647;p56"/>
            <p:cNvSpPr/>
            <p:nvPr/>
          </p:nvSpPr>
          <p:spPr>
            <a:xfrm>
              <a:off x="4132440" y="3706920"/>
              <a:ext cx="612360" cy="163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63" name="Google Shape;4648;p56"/>
            <p:cNvGrpSpPr/>
            <p:nvPr/>
          </p:nvGrpSpPr>
          <p:grpSpPr>
            <a:xfrm>
              <a:off x="4257000" y="3748320"/>
              <a:ext cx="344160" cy="76680"/>
              <a:chOff x="4257000" y="3748320"/>
              <a:chExt cx="344160" cy="76680"/>
            </a:xfrm>
          </p:grpSpPr>
          <p:sp>
            <p:nvSpPr>
              <p:cNvPr id="4064" name="Google Shape;4649;p56"/>
              <p:cNvSpPr/>
              <p:nvPr/>
            </p:nvSpPr>
            <p:spPr>
              <a:xfrm>
                <a:off x="4257000" y="3748320"/>
                <a:ext cx="344160" cy="766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5" name="Google Shape;4650;p56"/>
              <p:cNvSpPr/>
              <p:nvPr/>
            </p:nvSpPr>
            <p:spPr>
              <a:xfrm>
                <a:off x="4272480" y="3748320"/>
                <a:ext cx="313200" cy="766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66" name="Google Shape;4651;p56"/>
            <p:cNvSpPr/>
            <p:nvPr/>
          </p:nvSpPr>
          <p:spPr>
            <a:xfrm>
              <a:off x="4133160" y="3785400"/>
              <a:ext cx="360" cy="10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7" name="Google Shape;4652;p56"/>
            <p:cNvSpPr/>
            <p:nvPr/>
          </p:nvSpPr>
          <p:spPr>
            <a:xfrm>
              <a:off x="4745160" y="3787920"/>
              <a:ext cx="36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68" name="Google Shape;4653;p56"/>
          <p:cNvGrpSpPr/>
          <p:nvPr/>
        </p:nvGrpSpPr>
        <p:grpSpPr>
          <a:xfrm>
            <a:off x="4707000" y="4013280"/>
            <a:ext cx="616680" cy="249840"/>
            <a:chOff x="4707000" y="4013280"/>
            <a:chExt cx="616680" cy="249840"/>
          </a:xfrm>
        </p:grpSpPr>
        <p:sp>
          <p:nvSpPr>
            <p:cNvPr id="4069" name="Google Shape;4654;p56"/>
            <p:cNvSpPr/>
            <p:nvPr/>
          </p:nvSpPr>
          <p:spPr>
            <a:xfrm>
              <a:off x="4708080" y="4123080"/>
              <a:ext cx="612360" cy="1400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0" name="Google Shape;4655;p56"/>
            <p:cNvSpPr/>
            <p:nvPr/>
          </p:nvSpPr>
          <p:spPr>
            <a:xfrm>
              <a:off x="4708080" y="4109040"/>
              <a:ext cx="615600" cy="8460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1" name="Google Shape;4656;p56"/>
            <p:cNvSpPr/>
            <p:nvPr/>
          </p:nvSpPr>
          <p:spPr>
            <a:xfrm>
              <a:off x="4707000" y="4013280"/>
              <a:ext cx="612360" cy="163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72" name="Google Shape;4657;p56"/>
            <p:cNvGrpSpPr/>
            <p:nvPr/>
          </p:nvGrpSpPr>
          <p:grpSpPr>
            <a:xfrm>
              <a:off x="4831560" y="4054680"/>
              <a:ext cx="344160" cy="76680"/>
              <a:chOff x="4831560" y="4054680"/>
              <a:chExt cx="344160" cy="76680"/>
            </a:xfrm>
          </p:grpSpPr>
          <p:sp>
            <p:nvSpPr>
              <p:cNvPr id="4073" name="Google Shape;4658;p56"/>
              <p:cNvSpPr/>
              <p:nvPr/>
            </p:nvSpPr>
            <p:spPr>
              <a:xfrm>
                <a:off x="4831560" y="4054680"/>
                <a:ext cx="344160" cy="766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4" name="Google Shape;4659;p56"/>
              <p:cNvSpPr/>
              <p:nvPr/>
            </p:nvSpPr>
            <p:spPr>
              <a:xfrm>
                <a:off x="4847040" y="4054680"/>
                <a:ext cx="313200" cy="766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75" name="Google Shape;4660;p56"/>
            <p:cNvSpPr/>
            <p:nvPr/>
          </p:nvSpPr>
          <p:spPr>
            <a:xfrm>
              <a:off x="4707720" y="4091760"/>
              <a:ext cx="360" cy="10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6" name="Google Shape;4661;p56"/>
            <p:cNvSpPr/>
            <p:nvPr/>
          </p:nvSpPr>
          <p:spPr>
            <a:xfrm>
              <a:off x="5319720" y="4094640"/>
              <a:ext cx="360" cy="11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77" name="Google Shape;4662;p56"/>
          <p:cNvGrpSpPr/>
          <p:nvPr/>
        </p:nvGrpSpPr>
        <p:grpSpPr>
          <a:xfrm>
            <a:off x="5245200" y="3538440"/>
            <a:ext cx="616680" cy="250200"/>
            <a:chOff x="5245200" y="3538440"/>
            <a:chExt cx="616680" cy="250200"/>
          </a:xfrm>
        </p:grpSpPr>
        <p:sp>
          <p:nvSpPr>
            <p:cNvPr id="4078" name="Google Shape;4663;p56"/>
            <p:cNvSpPr/>
            <p:nvPr/>
          </p:nvSpPr>
          <p:spPr>
            <a:xfrm>
              <a:off x="5246280" y="3648600"/>
              <a:ext cx="612360" cy="1400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9" name="Google Shape;4664;p56"/>
            <p:cNvSpPr/>
            <p:nvPr/>
          </p:nvSpPr>
          <p:spPr>
            <a:xfrm>
              <a:off x="5246280" y="3634200"/>
              <a:ext cx="615600" cy="8460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0" name="Google Shape;4665;p56"/>
            <p:cNvSpPr/>
            <p:nvPr/>
          </p:nvSpPr>
          <p:spPr>
            <a:xfrm>
              <a:off x="5245200" y="3538440"/>
              <a:ext cx="612360" cy="163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81" name="Google Shape;4666;p56"/>
            <p:cNvGrpSpPr/>
            <p:nvPr/>
          </p:nvGrpSpPr>
          <p:grpSpPr>
            <a:xfrm>
              <a:off x="5369760" y="3579840"/>
              <a:ext cx="344160" cy="76680"/>
              <a:chOff x="5369760" y="3579840"/>
              <a:chExt cx="344160" cy="76680"/>
            </a:xfrm>
          </p:grpSpPr>
          <p:sp>
            <p:nvSpPr>
              <p:cNvPr id="4082" name="Google Shape;4667;p56"/>
              <p:cNvSpPr/>
              <p:nvPr/>
            </p:nvSpPr>
            <p:spPr>
              <a:xfrm>
                <a:off x="5369760" y="3579840"/>
                <a:ext cx="344160" cy="766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3" name="Google Shape;4668;p56"/>
              <p:cNvSpPr/>
              <p:nvPr/>
            </p:nvSpPr>
            <p:spPr>
              <a:xfrm>
                <a:off x="5385240" y="3579840"/>
                <a:ext cx="313200" cy="766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84" name="Google Shape;4669;p56"/>
            <p:cNvSpPr/>
            <p:nvPr/>
          </p:nvSpPr>
          <p:spPr>
            <a:xfrm>
              <a:off x="5245920" y="3617280"/>
              <a:ext cx="360" cy="10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5" name="Google Shape;4670;p56"/>
            <p:cNvSpPr/>
            <p:nvPr/>
          </p:nvSpPr>
          <p:spPr>
            <a:xfrm>
              <a:off x="5857920" y="3619800"/>
              <a:ext cx="36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86" name="Google Shape;4671;p56"/>
          <p:cNvGrpSpPr/>
          <p:nvPr/>
        </p:nvGrpSpPr>
        <p:grpSpPr>
          <a:xfrm>
            <a:off x="3813120" y="4121280"/>
            <a:ext cx="616680" cy="249840"/>
            <a:chOff x="3813120" y="4121280"/>
            <a:chExt cx="616680" cy="249840"/>
          </a:xfrm>
        </p:grpSpPr>
        <p:sp>
          <p:nvSpPr>
            <p:cNvPr id="4087" name="Google Shape;4672;p56"/>
            <p:cNvSpPr/>
            <p:nvPr/>
          </p:nvSpPr>
          <p:spPr>
            <a:xfrm>
              <a:off x="3814200" y="4231080"/>
              <a:ext cx="612360" cy="1400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8" name="Google Shape;4673;p56"/>
            <p:cNvSpPr/>
            <p:nvPr/>
          </p:nvSpPr>
          <p:spPr>
            <a:xfrm>
              <a:off x="3814200" y="4216680"/>
              <a:ext cx="615600" cy="8460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9" name="Google Shape;4674;p56"/>
            <p:cNvSpPr/>
            <p:nvPr/>
          </p:nvSpPr>
          <p:spPr>
            <a:xfrm>
              <a:off x="3813120" y="4121280"/>
              <a:ext cx="612360" cy="163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90" name="Google Shape;4675;p56"/>
            <p:cNvGrpSpPr/>
            <p:nvPr/>
          </p:nvGrpSpPr>
          <p:grpSpPr>
            <a:xfrm>
              <a:off x="3937680" y="4162680"/>
              <a:ext cx="344160" cy="76680"/>
              <a:chOff x="3937680" y="4162680"/>
              <a:chExt cx="344160" cy="76680"/>
            </a:xfrm>
          </p:grpSpPr>
          <p:sp>
            <p:nvSpPr>
              <p:cNvPr id="4091" name="Google Shape;4676;p56"/>
              <p:cNvSpPr/>
              <p:nvPr/>
            </p:nvSpPr>
            <p:spPr>
              <a:xfrm>
                <a:off x="3937680" y="4162680"/>
                <a:ext cx="344160" cy="766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2" name="Google Shape;4677;p56"/>
              <p:cNvSpPr/>
              <p:nvPr/>
            </p:nvSpPr>
            <p:spPr>
              <a:xfrm>
                <a:off x="3953520" y="4162680"/>
                <a:ext cx="313200" cy="766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93" name="Google Shape;4678;p56"/>
            <p:cNvSpPr/>
            <p:nvPr/>
          </p:nvSpPr>
          <p:spPr>
            <a:xfrm>
              <a:off x="3814200" y="4199760"/>
              <a:ext cx="360" cy="10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4" name="Google Shape;4679;p56"/>
            <p:cNvSpPr/>
            <p:nvPr/>
          </p:nvSpPr>
          <p:spPr>
            <a:xfrm>
              <a:off x="4426200" y="4202280"/>
              <a:ext cx="36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95" name="Google Shape;4680;p56"/>
          <p:cNvGrpSpPr/>
          <p:nvPr/>
        </p:nvGrpSpPr>
        <p:grpSpPr>
          <a:xfrm>
            <a:off x="4368960" y="4610160"/>
            <a:ext cx="616680" cy="249840"/>
            <a:chOff x="4368960" y="4610160"/>
            <a:chExt cx="616680" cy="249840"/>
          </a:xfrm>
        </p:grpSpPr>
        <p:sp>
          <p:nvSpPr>
            <p:cNvPr id="4096" name="Google Shape;4681;p56"/>
            <p:cNvSpPr/>
            <p:nvPr/>
          </p:nvSpPr>
          <p:spPr>
            <a:xfrm>
              <a:off x="4370040" y="4719960"/>
              <a:ext cx="612360" cy="1400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7" name="Google Shape;4682;p56"/>
            <p:cNvSpPr/>
            <p:nvPr/>
          </p:nvSpPr>
          <p:spPr>
            <a:xfrm>
              <a:off x="4370040" y="4705920"/>
              <a:ext cx="615600" cy="8460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8" name="Google Shape;4683;p56"/>
            <p:cNvSpPr/>
            <p:nvPr/>
          </p:nvSpPr>
          <p:spPr>
            <a:xfrm>
              <a:off x="4368960" y="4610160"/>
              <a:ext cx="612360" cy="163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99" name="Google Shape;4684;p56"/>
            <p:cNvGrpSpPr/>
            <p:nvPr/>
          </p:nvGrpSpPr>
          <p:grpSpPr>
            <a:xfrm>
              <a:off x="4493520" y="4651560"/>
              <a:ext cx="344160" cy="76680"/>
              <a:chOff x="4493520" y="4651560"/>
              <a:chExt cx="344160" cy="76680"/>
            </a:xfrm>
          </p:grpSpPr>
          <p:sp>
            <p:nvSpPr>
              <p:cNvPr id="4100" name="Google Shape;4685;p56"/>
              <p:cNvSpPr/>
              <p:nvPr/>
            </p:nvSpPr>
            <p:spPr>
              <a:xfrm>
                <a:off x="4493520" y="4651560"/>
                <a:ext cx="344160" cy="766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1" name="Google Shape;4686;p56"/>
              <p:cNvSpPr/>
              <p:nvPr/>
            </p:nvSpPr>
            <p:spPr>
              <a:xfrm>
                <a:off x="4509000" y="4651560"/>
                <a:ext cx="313200" cy="766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02" name="Google Shape;4687;p56"/>
            <p:cNvSpPr/>
            <p:nvPr/>
          </p:nvSpPr>
          <p:spPr>
            <a:xfrm>
              <a:off x="4369680" y="4688640"/>
              <a:ext cx="360" cy="10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3" name="Google Shape;4688;p56"/>
            <p:cNvSpPr/>
            <p:nvPr/>
          </p:nvSpPr>
          <p:spPr>
            <a:xfrm>
              <a:off x="4981680" y="4691520"/>
              <a:ext cx="360" cy="110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04" name="Google Shape;4689;p56"/>
          <p:cNvGrpSpPr/>
          <p:nvPr/>
        </p:nvGrpSpPr>
        <p:grpSpPr>
          <a:xfrm>
            <a:off x="5389560" y="4411800"/>
            <a:ext cx="616680" cy="249840"/>
            <a:chOff x="5389560" y="4411800"/>
            <a:chExt cx="616680" cy="249840"/>
          </a:xfrm>
        </p:grpSpPr>
        <p:sp>
          <p:nvSpPr>
            <p:cNvPr id="4105" name="Google Shape;4690;p56"/>
            <p:cNvSpPr/>
            <p:nvPr/>
          </p:nvSpPr>
          <p:spPr>
            <a:xfrm>
              <a:off x="5390640" y="4521600"/>
              <a:ext cx="612360" cy="1400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6" name="Google Shape;4691;p56"/>
            <p:cNvSpPr/>
            <p:nvPr/>
          </p:nvSpPr>
          <p:spPr>
            <a:xfrm>
              <a:off x="5390640" y="4507200"/>
              <a:ext cx="615600" cy="8460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7" name="Google Shape;4692;p56"/>
            <p:cNvSpPr/>
            <p:nvPr/>
          </p:nvSpPr>
          <p:spPr>
            <a:xfrm>
              <a:off x="5389560" y="4411800"/>
              <a:ext cx="612360" cy="163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08" name="Google Shape;4693;p56"/>
            <p:cNvGrpSpPr/>
            <p:nvPr/>
          </p:nvGrpSpPr>
          <p:grpSpPr>
            <a:xfrm>
              <a:off x="5514120" y="4453200"/>
              <a:ext cx="344160" cy="76680"/>
              <a:chOff x="5514120" y="4453200"/>
              <a:chExt cx="344160" cy="76680"/>
            </a:xfrm>
          </p:grpSpPr>
          <p:sp>
            <p:nvSpPr>
              <p:cNvPr id="4109" name="Google Shape;4694;p56"/>
              <p:cNvSpPr/>
              <p:nvPr/>
            </p:nvSpPr>
            <p:spPr>
              <a:xfrm>
                <a:off x="5514120" y="4453200"/>
                <a:ext cx="344160" cy="766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0" name="Google Shape;4695;p56"/>
              <p:cNvSpPr/>
              <p:nvPr/>
            </p:nvSpPr>
            <p:spPr>
              <a:xfrm>
                <a:off x="5529600" y="4453200"/>
                <a:ext cx="313200" cy="766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11" name="Google Shape;4696;p56"/>
            <p:cNvSpPr/>
            <p:nvPr/>
          </p:nvSpPr>
          <p:spPr>
            <a:xfrm>
              <a:off x="5390640" y="4490280"/>
              <a:ext cx="360" cy="104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2" name="Google Shape;4697;p56"/>
            <p:cNvSpPr/>
            <p:nvPr/>
          </p:nvSpPr>
          <p:spPr>
            <a:xfrm>
              <a:off x="6002640" y="4492800"/>
              <a:ext cx="36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13" name="Google Shape;4698;p56"/>
          <p:cNvGrpSpPr/>
          <p:nvPr/>
        </p:nvGrpSpPr>
        <p:grpSpPr>
          <a:xfrm>
            <a:off x="3502080" y="3351240"/>
            <a:ext cx="616680" cy="249840"/>
            <a:chOff x="3502080" y="3351240"/>
            <a:chExt cx="616680" cy="249840"/>
          </a:xfrm>
        </p:grpSpPr>
        <p:sp>
          <p:nvSpPr>
            <p:cNvPr id="4114" name="Google Shape;4699;p56"/>
            <p:cNvSpPr/>
            <p:nvPr/>
          </p:nvSpPr>
          <p:spPr>
            <a:xfrm>
              <a:off x="3503160" y="3461040"/>
              <a:ext cx="612360" cy="1400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5" name="Google Shape;4700;p56"/>
            <p:cNvSpPr/>
            <p:nvPr/>
          </p:nvSpPr>
          <p:spPr>
            <a:xfrm>
              <a:off x="3503160" y="3447000"/>
              <a:ext cx="615600" cy="84600"/>
            </a:xfrm>
            <a:prstGeom prst="rect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6" name="Google Shape;4701;p56"/>
            <p:cNvSpPr/>
            <p:nvPr/>
          </p:nvSpPr>
          <p:spPr>
            <a:xfrm>
              <a:off x="3502080" y="3351240"/>
              <a:ext cx="612360" cy="163440"/>
            </a:xfrm>
            <a:prstGeom prst="ellipse">
              <a:avLst/>
            </a:prstGeom>
            <a:gradFill rotWithShape="0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17" name="Google Shape;4702;p56"/>
            <p:cNvGrpSpPr/>
            <p:nvPr/>
          </p:nvGrpSpPr>
          <p:grpSpPr>
            <a:xfrm>
              <a:off x="3626640" y="3392640"/>
              <a:ext cx="344160" cy="76680"/>
              <a:chOff x="3626640" y="3392640"/>
              <a:chExt cx="344160" cy="76680"/>
            </a:xfrm>
          </p:grpSpPr>
          <p:sp>
            <p:nvSpPr>
              <p:cNvPr id="4118" name="Google Shape;4703;p56"/>
              <p:cNvSpPr/>
              <p:nvPr/>
            </p:nvSpPr>
            <p:spPr>
              <a:xfrm>
                <a:off x="3626640" y="3392640"/>
                <a:ext cx="344160" cy="76680"/>
              </a:xfrm>
              <a:custGeom>
                <a:avLst/>
                <a:gdLst/>
                <a:ahLst/>
                <a:rect l="l" t="t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9" name="Google Shape;4704;p56"/>
              <p:cNvSpPr/>
              <p:nvPr/>
            </p:nvSpPr>
            <p:spPr>
              <a:xfrm>
                <a:off x="3642120" y="3392640"/>
                <a:ext cx="313200" cy="76680"/>
              </a:xfrm>
              <a:custGeom>
                <a:avLst/>
                <a:gdLst/>
                <a:ahLst/>
                <a:rect l="l" t="t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20" name="Google Shape;4705;p56"/>
            <p:cNvSpPr/>
            <p:nvPr/>
          </p:nvSpPr>
          <p:spPr>
            <a:xfrm>
              <a:off x="3502800" y="3430080"/>
              <a:ext cx="360" cy="10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1" name="Google Shape;4706;p56"/>
            <p:cNvSpPr/>
            <p:nvPr/>
          </p:nvSpPr>
          <p:spPr>
            <a:xfrm>
              <a:off x="4114800" y="3432600"/>
              <a:ext cx="36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22" name="Google Shape;4707;p56"/>
          <p:cNvSpPr/>
          <p:nvPr/>
        </p:nvSpPr>
        <p:spPr>
          <a:xfrm>
            <a:off x="4114800" y="3431880"/>
            <a:ext cx="1131480" cy="18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3" name="Google Shape;4708;p56"/>
          <p:cNvSpPr/>
          <p:nvPr/>
        </p:nvSpPr>
        <p:spPr>
          <a:xfrm>
            <a:off x="4655880" y="3924000"/>
            <a:ext cx="139320" cy="11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4" name="Google Shape;4709;p56"/>
          <p:cNvSpPr/>
          <p:nvPr/>
        </p:nvSpPr>
        <p:spPr>
          <a:xfrm flipH="1" rot="10800000">
            <a:off x="4425480" y="4200840"/>
            <a:ext cx="280440" cy="6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5" name="Google Shape;4710;p56"/>
          <p:cNvSpPr/>
          <p:nvPr/>
        </p:nvSpPr>
        <p:spPr>
          <a:xfrm flipH="1" rot="10800000">
            <a:off x="4082400" y="3962520"/>
            <a:ext cx="223560" cy="14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6" name="Google Shape;4711;p56"/>
          <p:cNvSpPr/>
          <p:nvPr/>
        </p:nvSpPr>
        <p:spPr>
          <a:xfrm flipH="1" rot="10800000">
            <a:off x="3737880" y="4367520"/>
            <a:ext cx="222120" cy="14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7" name="Google Shape;4712;p56"/>
          <p:cNvSpPr/>
          <p:nvPr/>
        </p:nvSpPr>
        <p:spPr>
          <a:xfrm flipH="1" rot="10800000">
            <a:off x="4674600" y="4267440"/>
            <a:ext cx="291960" cy="34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8" name="Google Shape;4713;p56"/>
          <p:cNvSpPr/>
          <p:nvPr/>
        </p:nvSpPr>
        <p:spPr>
          <a:xfrm rot="10800000">
            <a:off x="5243760" y="4248360"/>
            <a:ext cx="412200" cy="16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9" name="Google Shape;4714;p56"/>
          <p:cNvSpPr/>
          <p:nvPr/>
        </p:nvSpPr>
        <p:spPr>
          <a:xfrm flipH="1" rot="10800000">
            <a:off x="5227920" y="3776760"/>
            <a:ext cx="328320" cy="26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0" name="Google Shape;4715;p56"/>
          <p:cNvSpPr/>
          <p:nvPr/>
        </p:nvSpPr>
        <p:spPr>
          <a:xfrm rot="10800000">
            <a:off x="3810240" y="3602160"/>
            <a:ext cx="475920" cy="11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58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1" name="Google Shape;4716;p56"/>
          <p:cNvSpPr/>
          <p:nvPr/>
        </p:nvSpPr>
        <p:spPr>
          <a:xfrm>
            <a:off x="2361960" y="2577960"/>
            <a:ext cx="123012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2" name="Google Shape;4717;p56"/>
          <p:cNvSpPr/>
          <p:nvPr/>
        </p:nvSpPr>
        <p:spPr>
          <a:xfrm>
            <a:off x="1617480" y="2909880"/>
            <a:ext cx="1885680" cy="51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3" name="Google Shape;4718;p56"/>
          <p:cNvSpPr/>
          <p:nvPr/>
        </p:nvSpPr>
        <p:spPr>
          <a:xfrm>
            <a:off x="1230120" y="3278160"/>
            <a:ext cx="2273040" cy="25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4" name="Google Shape;4719;p56"/>
          <p:cNvSpPr/>
          <p:nvPr/>
        </p:nvSpPr>
        <p:spPr>
          <a:xfrm>
            <a:off x="1166760" y="4260600"/>
            <a:ext cx="1971360" cy="21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5" name="Google Shape;4720;p56"/>
          <p:cNvSpPr/>
          <p:nvPr/>
        </p:nvSpPr>
        <p:spPr>
          <a:xfrm flipH="1" rot="10800000">
            <a:off x="1393920" y="4573800"/>
            <a:ext cx="1744560" cy="41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6" name="Google Shape;4721;p56"/>
          <p:cNvSpPr/>
          <p:nvPr/>
        </p:nvSpPr>
        <p:spPr>
          <a:xfrm flipH="1" rot="10800000">
            <a:off x="1796400" y="4623120"/>
            <a:ext cx="143172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7" name="Google Shape;4722;p56"/>
          <p:cNvSpPr/>
          <p:nvPr/>
        </p:nvSpPr>
        <p:spPr>
          <a:xfrm flipH="1" rot="10800000">
            <a:off x="3389040" y="4643640"/>
            <a:ext cx="56880" cy="121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8" name="Google Shape;4723;p56"/>
          <p:cNvSpPr/>
          <p:nvPr/>
        </p:nvSpPr>
        <p:spPr>
          <a:xfrm flipH="1" rot="10800000">
            <a:off x="4615920" y="4872240"/>
            <a:ext cx="6120" cy="113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9" name="Google Shape;4724;p56"/>
          <p:cNvSpPr/>
          <p:nvPr/>
        </p:nvSpPr>
        <p:spPr>
          <a:xfrm rot="10800000">
            <a:off x="4924440" y="4821480"/>
            <a:ext cx="506160" cy="105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0" name="Google Shape;4725;p56"/>
          <p:cNvSpPr/>
          <p:nvPr/>
        </p:nvSpPr>
        <p:spPr>
          <a:xfrm rot="10800000">
            <a:off x="5832720" y="4647960"/>
            <a:ext cx="1721880" cy="102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1" name="Google Shape;4726;p56"/>
          <p:cNvSpPr/>
          <p:nvPr/>
        </p:nvSpPr>
        <p:spPr>
          <a:xfrm rot="10800000">
            <a:off x="6002640" y="4600440"/>
            <a:ext cx="224424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2" name="Google Shape;4727;p56"/>
          <p:cNvSpPr/>
          <p:nvPr/>
        </p:nvSpPr>
        <p:spPr>
          <a:xfrm flipH="1">
            <a:off x="6001560" y="4295520"/>
            <a:ext cx="2017080" cy="19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3" name="Google Shape;4728;p56"/>
          <p:cNvSpPr/>
          <p:nvPr/>
        </p:nvSpPr>
        <p:spPr>
          <a:xfrm flipH="1">
            <a:off x="5860800" y="3227040"/>
            <a:ext cx="1422000" cy="45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4" name="Google Shape;4729;p56"/>
          <p:cNvSpPr/>
          <p:nvPr/>
        </p:nvSpPr>
        <p:spPr>
          <a:xfrm flipH="1">
            <a:off x="5684040" y="2803320"/>
            <a:ext cx="898200" cy="72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5" name="Google Shape;4730;p56"/>
          <p:cNvSpPr/>
          <p:nvPr/>
        </p:nvSpPr>
        <p:spPr>
          <a:xfrm>
            <a:off x="4849560" y="2381040"/>
            <a:ext cx="555480" cy="112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6" name="Google Shape;4731;p56"/>
          <p:cNvSpPr/>
          <p:nvPr/>
        </p:nvSpPr>
        <p:spPr>
          <a:xfrm>
            <a:off x="2895480" y="3584520"/>
            <a:ext cx="9914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global</a:t>
            </a:r>
            <a:br/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ISP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Estrutura da Internet: rede de redes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8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149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66F1764-E908-48EE-B3E4-3C2125658A1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4150" name="Google Shape;4739;p57"/>
          <p:cNvSpPr/>
          <p:nvPr/>
        </p:nvSpPr>
        <p:spPr>
          <a:xfrm>
            <a:off x="473040" y="1193040"/>
            <a:ext cx="8203320" cy="9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Mas, se um ISP global for um negócio viável, haverá competidores...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4151" name="Google Shape;4740;p57"/>
          <p:cNvGrpSpPr/>
          <p:nvPr/>
        </p:nvGrpSpPr>
        <p:grpSpPr>
          <a:xfrm>
            <a:off x="420120" y="1782720"/>
            <a:ext cx="8464320" cy="4688640"/>
            <a:chOff x="420120" y="1782720"/>
            <a:chExt cx="8464320" cy="4688640"/>
          </a:xfrm>
        </p:grpSpPr>
        <p:grpSp>
          <p:nvGrpSpPr>
            <p:cNvPr id="4152" name="Google Shape;4741;p57"/>
            <p:cNvGrpSpPr/>
            <p:nvPr/>
          </p:nvGrpSpPr>
          <p:grpSpPr>
            <a:xfrm>
              <a:off x="1825560" y="2241360"/>
              <a:ext cx="644760" cy="417600"/>
              <a:chOff x="1825560" y="2241360"/>
              <a:chExt cx="644760" cy="417600"/>
            </a:xfrm>
          </p:grpSpPr>
          <p:sp>
            <p:nvSpPr>
              <p:cNvPr id="4153" name="Google Shape;4742;p57"/>
              <p:cNvSpPr/>
              <p:nvPr/>
            </p:nvSpPr>
            <p:spPr>
              <a:xfrm>
                <a:off x="1825560" y="22413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4" name="Google Shape;4743;p57"/>
              <p:cNvSpPr/>
              <p:nvPr/>
            </p:nvSpPr>
            <p:spPr>
              <a:xfrm>
                <a:off x="1893240" y="22604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55" name="Google Shape;4744;p57"/>
            <p:cNvGrpSpPr/>
            <p:nvPr/>
          </p:nvGrpSpPr>
          <p:grpSpPr>
            <a:xfrm>
              <a:off x="669600" y="3041280"/>
              <a:ext cx="644760" cy="417600"/>
              <a:chOff x="669600" y="3041280"/>
              <a:chExt cx="644760" cy="417600"/>
            </a:xfrm>
          </p:grpSpPr>
          <p:sp>
            <p:nvSpPr>
              <p:cNvPr id="4156" name="Google Shape;4745;p57"/>
              <p:cNvSpPr/>
              <p:nvPr/>
            </p:nvSpPr>
            <p:spPr>
              <a:xfrm>
                <a:off x="669600" y="30412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57" name="Google Shape;4746;p57"/>
              <p:cNvSpPr/>
              <p:nvPr/>
            </p:nvSpPr>
            <p:spPr>
              <a:xfrm>
                <a:off x="737280" y="30603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58" name="Google Shape;4747;p57"/>
            <p:cNvGrpSpPr/>
            <p:nvPr/>
          </p:nvGrpSpPr>
          <p:grpSpPr>
            <a:xfrm>
              <a:off x="6334560" y="2495520"/>
              <a:ext cx="644760" cy="417600"/>
              <a:chOff x="6334560" y="2495520"/>
              <a:chExt cx="644760" cy="417600"/>
            </a:xfrm>
          </p:grpSpPr>
          <p:sp>
            <p:nvSpPr>
              <p:cNvPr id="4159" name="Google Shape;4748;p57"/>
              <p:cNvSpPr/>
              <p:nvPr/>
            </p:nvSpPr>
            <p:spPr>
              <a:xfrm>
                <a:off x="6334560" y="2495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0" name="Google Shape;4749;p57"/>
              <p:cNvSpPr/>
              <p:nvPr/>
            </p:nvSpPr>
            <p:spPr>
              <a:xfrm>
                <a:off x="6402240" y="2514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61" name="Google Shape;4750;p57"/>
            <p:cNvGrpSpPr/>
            <p:nvPr/>
          </p:nvGrpSpPr>
          <p:grpSpPr>
            <a:xfrm>
              <a:off x="1241280" y="5352480"/>
              <a:ext cx="644760" cy="417600"/>
              <a:chOff x="1241280" y="5352480"/>
              <a:chExt cx="644760" cy="417600"/>
            </a:xfrm>
          </p:grpSpPr>
          <p:sp>
            <p:nvSpPr>
              <p:cNvPr id="4162" name="Google Shape;4751;p57"/>
              <p:cNvSpPr/>
              <p:nvPr/>
            </p:nvSpPr>
            <p:spPr>
              <a:xfrm>
                <a:off x="1241280" y="53524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3" name="Google Shape;4752;p57"/>
              <p:cNvSpPr/>
              <p:nvPr/>
            </p:nvSpPr>
            <p:spPr>
              <a:xfrm>
                <a:off x="1308960" y="53715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64" name="Google Shape;4753;p57"/>
            <p:cNvGrpSpPr/>
            <p:nvPr/>
          </p:nvGrpSpPr>
          <p:grpSpPr>
            <a:xfrm>
              <a:off x="822240" y="4730400"/>
              <a:ext cx="644400" cy="417600"/>
              <a:chOff x="822240" y="4730400"/>
              <a:chExt cx="644400" cy="417600"/>
            </a:xfrm>
          </p:grpSpPr>
          <p:sp>
            <p:nvSpPr>
              <p:cNvPr id="4165" name="Google Shape;4754;p57"/>
              <p:cNvSpPr/>
              <p:nvPr/>
            </p:nvSpPr>
            <p:spPr>
              <a:xfrm>
                <a:off x="822240" y="47304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6" name="Google Shape;4755;p57"/>
              <p:cNvSpPr/>
              <p:nvPr/>
            </p:nvSpPr>
            <p:spPr>
              <a:xfrm>
                <a:off x="889560" y="47494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67" name="Google Shape;4756;p57"/>
            <p:cNvGrpSpPr/>
            <p:nvPr/>
          </p:nvGrpSpPr>
          <p:grpSpPr>
            <a:xfrm>
              <a:off x="593640" y="4070160"/>
              <a:ext cx="644400" cy="417600"/>
              <a:chOff x="593640" y="4070160"/>
              <a:chExt cx="644400" cy="417600"/>
            </a:xfrm>
          </p:grpSpPr>
          <p:sp>
            <p:nvSpPr>
              <p:cNvPr id="4168" name="Google Shape;4757;p57"/>
              <p:cNvSpPr/>
              <p:nvPr/>
            </p:nvSpPr>
            <p:spPr>
              <a:xfrm>
                <a:off x="593640" y="407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9" name="Google Shape;4758;p57"/>
              <p:cNvSpPr/>
              <p:nvPr/>
            </p:nvSpPr>
            <p:spPr>
              <a:xfrm>
                <a:off x="660960" y="4088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70" name="Google Shape;4759;p57"/>
            <p:cNvGrpSpPr/>
            <p:nvPr/>
          </p:nvGrpSpPr>
          <p:grpSpPr>
            <a:xfrm>
              <a:off x="7084080" y="2927160"/>
              <a:ext cx="644400" cy="417600"/>
              <a:chOff x="7084080" y="2927160"/>
              <a:chExt cx="644400" cy="417600"/>
            </a:xfrm>
          </p:grpSpPr>
          <p:sp>
            <p:nvSpPr>
              <p:cNvPr id="4171" name="Google Shape;4760;p57"/>
              <p:cNvSpPr/>
              <p:nvPr/>
            </p:nvSpPr>
            <p:spPr>
              <a:xfrm>
                <a:off x="7084080" y="2927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2" name="Google Shape;4761;p57"/>
              <p:cNvSpPr/>
              <p:nvPr/>
            </p:nvSpPr>
            <p:spPr>
              <a:xfrm>
                <a:off x="7151400" y="2946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73" name="Google Shape;4762;p57"/>
            <p:cNvGrpSpPr/>
            <p:nvPr/>
          </p:nvGrpSpPr>
          <p:grpSpPr>
            <a:xfrm>
              <a:off x="3426120" y="2000160"/>
              <a:ext cx="644400" cy="417600"/>
              <a:chOff x="3426120" y="2000160"/>
              <a:chExt cx="644400" cy="417600"/>
            </a:xfrm>
          </p:grpSpPr>
          <p:sp>
            <p:nvSpPr>
              <p:cNvPr id="4174" name="Google Shape;4763;p57"/>
              <p:cNvSpPr/>
              <p:nvPr/>
            </p:nvSpPr>
            <p:spPr>
              <a:xfrm>
                <a:off x="3426120" y="200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5" name="Google Shape;4764;p57"/>
              <p:cNvSpPr/>
              <p:nvPr/>
            </p:nvSpPr>
            <p:spPr>
              <a:xfrm>
                <a:off x="3493440" y="2019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76" name="Google Shape;4765;p57"/>
            <p:cNvGrpSpPr/>
            <p:nvPr/>
          </p:nvGrpSpPr>
          <p:grpSpPr>
            <a:xfrm>
              <a:off x="1050840" y="2647800"/>
              <a:ext cx="644400" cy="417600"/>
              <a:chOff x="1050840" y="2647800"/>
              <a:chExt cx="644400" cy="417600"/>
            </a:xfrm>
          </p:grpSpPr>
          <p:sp>
            <p:nvSpPr>
              <p:cNvPr id="4177" name="Google Shape;4766;p57"/>
              <p:cNvSpPr/>
              <p:nvPr/>
            </p:nvSpPr>
            <p:spPr>
              <a:xfrm>
                <a:off x="1050840" y="26478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8" name="Google Shape;4767;p57"/>
              <p:cNvSpPr/>
              <p:nvPr/>
            </p:nvSpPr>
            <p:spPr>
              <a:xfrm>
                <a:off x="1118160" y="2666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79" name="Google Shape;4768;p57"/>
            <p:cNvGrpSpPr/>
            <p:nvPr/>
          </p:nvGrpSpPr>
          <p:grpSpPr>
            <a:xfrm>
              <a:off x="4340520" y="1974600"/>
              <a:ext cx="644400" cy="417600"/>
              <a:chOff x="4340520" y="1974600"/>
              <a:chExt cx="644400" cy="417600"/>
            </a:xfrm>
          </p:grpSpPr>
          <p:sp>
            <p:nvSpPr>
              <p:cNvPr id="4180" name="Google Shape;4769;p57"/>
              <p:cNvSpPr/>
              <p:nvPr/>
            </p:nvSpPr>
            <p:spPr>
              <a:xfrm>
                <a:off x="4340520" y="197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1" name="Google Shape;4770;p57"/>
              <p:cNvSpPr/>
              <p:nvPr/>
            </p:nvSpPr>
            <p:spPr>
              <a:xfrm>
                <a:off x="4407840" y="199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82" name="Google Shape;4771;p57"/>
            <p:cNvGrpSpPr/>
            <p:nvPr/>
          </p:nvGrpSpPr>
          <p:grpSpPr>
            <a:xfrm>
              <a:off x="7401600" y="5606640"/>
              <a:ext cx="644760" cy="417600"/>
              <a:chOff x="7401600" y="5606640"/>
              <a:chExt cx="644760" cy="417600"/>
            </a:xfrm>
          </p:grpSpPr>
          <p:sp>
            <p:nvSpPr>
              <p:cNvPr id="4183" name="Google Shape;4772;p57"/>
              <p:cNvSpPr/>
              <p:nvPr/>
            </p:nvSpPr>
            <p:spPr>
              <a:xfrm>
                <a:off x="7401600" y="56066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4" name="Google Shape;4773;p57"/>
              <p:cNvSpPr/>
              <p:nvPr/>
            </p:nvSpPr>
            <p:spPr>
              <a:xfrm>
                <a:off x="7469280" y="56257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85" name="Google Shape;4774;p57"/>
            <p:cNvGrpSpPr/>
            <p:nvPr/>
          </p:nvGrpSpPr>
          <p:grpSpPr>
            <a:xfrm>
              <a:off x="8240040" y="4959000"/>
              <a:ext cx="644400" cy="417600"/>
              <a:chOff x="8240040" y="4959000"/>
              <a:chExt cx="644400" cy="417600"/>
            </a:xfrm>
          </p:grpSpPr>
          <p:sp>
            <p:nvSpPr>
              <p:cNvPr id="4186" name="Google Shape;4775;p57"/>
              <p:cNvSpPr/>
              <p:nvPr/>
            </p:nvSpPr>
            <p:spPr>
              <a:xfrm>
                <a:off x="8240040" y="49590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7" name="Google Shape;4776;p57"/>
              <p:cNvSpPr/>
              <p:nvPr/>
            </p:nvSpPr>
            <p:spPr>
              <a:xfrm>
                <a:off x="8307360" y="49780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88" name="Google Shape;4777;p57"/>
            <p:cNvGrpSpPr/>
            <p:nvPr/>
          </p:nvGrpSpPr>
          <p:grpSpPr>
            <a:xfrm>
              <a:off x="8011440" y="4044600"/>
              <a:ext cx="644400" cy="417600"/>
              <a:chOff x="8011440" y="4044600"/>
              <a:chExt cx="644400" cy="417600"/>
            </a:xfrm>
          </p:grpSpPr>
          <p:sp>
            <p:nvSpPr>
              <p:cNvPr id="4189" name="Google Shape;4778;p57"/>
              <p:cNvSpPr/>
              <p:nvPr/>
            </p:nvSpPr>
            <p:spPr>
              <a:xfrm>
                <a:off x="8011440" y="404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0" name="Google Shape;4779;p57"/>
              <p:cNvSpPr/>
              <p:nvPr/>
            </p:nvSpPr>
            <p:spPr>
              <a:xfrm>
                <a:off x="8078760" y="406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91" name="Google Shape;4780;p57"/>
            <p:cNvGrpSpPr/>
            <p:nvPr/>
          </p:nvGrpSpPr>
          <p:grpSpPr>
            <a:xfrm>
              <a:off x="5166000" y="5847840"/>
              <a:ext cx="644760" cy="417600"/>
              <a:chOff x="5166000" y="5847840"/>
              <a:chExt cx="644760" cy="417600"/>
            </a:xfrm>
          </p:grpSpPr>
          <p:sp>
            <p:nvSpPr>
              <p:cNvPr id="4192" name="Google Shape;4781;p57"/>
              <p:cNvSpPr/>
              <p:nvPr/>
            </p:nvSpPr>
            <p:spPr>
              <a:xfrm>
                <a:off x="5166000" y="58478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3" name="Google Shape;4782;p57"/>
              <p:cNvSpPr/>
              <p:nvPr/>
            </p:nvSpPr>
            <p:spPr>
              <a:xfrm>
                <a:off x="5233680" y="58669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94" name="Google Shape;4783;p57"/>
            <p:cNvGrpSpPr/>
            <p:nvPr/>
          </p:nvGrpSpPr>
          <p:grpSpPr>
            <a:xfrm>
              <a:off x="4251600" y="5987520"/>
              <a:ext cx="644400" cy="417600"/>
              <a:chOff x="4251600" y="5987520"/>
              <a:chExt cx="644400" cy="417600"/>
            </a:xfrm>
          </p:grpSpPr>
          <p:sp>
            <p:nvSpPr>
              <p:cNvPr id="4195" name="Google Shape;4784;p57"/>
              <p:cNvSpPr/>
              <p:nvPr/>
            </p:nvSpPr>
            <p:spPr>
              <a:xfrm>
                <a:off x="4251600" y="5987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6" name="Google Shape;4785;p57"/>
              <p:cNvSpPr/>
              <p:nvPr/>
            </p:nvSpPr>
            <p:spPr>
              <a:xfrm>
                <a:off x="4318920" y="600660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197" name="Google Shape;4786;p57"/>
            <p:cNvGrpSpPr/>
            <p:nvPr/>
          </p:nvGrpSpPr>
          <p:grpSpPr>
            <a:xfrm>
              <a:off x="3032280" y="5835240"/>
              <a:ext cx="644400" cy="417600"/>
              <a:chOff x="3032280" y="5835240"/>
              <a:chExt cx="644400" cy="417600"/>
            </a:xfrm>
          </p:grpSpPr>
          <p:sp>
            <p:nvSpPr>
              <p:cNvPr id="4198" name="Google Shape;4787;p57"/>
              <p:cNvSpPr/>
              <p:nvPr/>
            </p:nvSpPr>
            <p:spPr>
              <a:xfrm>
                <a:off x="3032280" y="58352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9" name="Google Shape;4788;p57"/>
              <p:cNvSpPr/>
              <p:nvPr/>
            </p:nvSpPr>
            <p:spPr>
              <a:xfrm>
                <a:off x="3099600" y="58543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sp>
          <p:nvSpPr>
            <p:cNvPr id="4200" name="Google Shape;4789;p57"/>
            <p:cNvSpPr/>
            <p:nvPr/>
          </p:nvSpPr>
          <p:spPr>
            <a:xfrm rot="1053600">
              <a:off x="5444280" y="189936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201" name="Google Shape;4790;p57"/>
            <p:cNvSpPr/>
            <p:nvPr/>
          </p:nvSpPr>
          <p:spPr>
            <a:xfrm rot="2829000">
              <a:off x="7732080" y="33732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202" name="Google Shape;4791;p57"/>
            <p:cNvSpPr/>
            <p:nvPr/>
          </p:nvSpPr>
          <p:spPr>
            <a:xfrm rot="9846000">
              <a:off x="6400800" y="589140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203" name="Google Shape;4792;p57"/>
            <p:cNvSpPr/>
            <p:nvPr/>
          </p:nvSpPr>
          <p:spPr>
            <a:xfrm rot="11651400">
              <a:off x="2031120" y="579564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204" name="Google Shape;4793;p57"/>
            <p:cNvSpPr/>
            <p:nvPr/>
          </p:nvSpPr>
          <p:spPr>
            <a:xfrm rot="16607400">
              <a:off x="440280" y="3485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205" name="Google Shape;4794;p57"/>
            <p:cNvSpPr/>
            <p:nvPr/>
          </p:nvSpPr>
          <p:spPr>
            <a:xfrm rot="20583000">
              <a:off x="2628720" y="184932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4206" name="Google Shape;4795;p57"/>
          <p:cNvGrpSpPr/>
          <p:nvPr/>
        </p:nvGrpSpPr>
        <p:grpSpPr>
          <a:xfrm>
            <a:off x="4546440" y="3746520"/>
            <a:ext cx="3225240" cy="1116720"/>
            <a:chOff x="4546440" y="3746520"/>
            <a:chExt cx="3225240" cy="1116720"/>
          </a:xfrm>
        </p:grpSpPr>
        <p:sp>
          <p:nvSpPr>
            <p:cNvPr id="4207" name="Google Shape;4796;p57"/>
            <p:cNvSpPr/>
            <p:nvPr/>
          </p:nvSpPr>
          <p:spPr>
            <a:xfrm>
              <a:off x="4546440" y="3746520"/>
              <a:ext cx="3225240" cy="11167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08" name="Google Shape;4797;p57"/>
            <p:cNvGrpSpPr/>
            <p:nvPr/>
          </p:nvGrpSpPr>
          <p:grpSpPr>
            <a:xfrm>
              <a:off x="5229720" y="3841200"/>
              <a:ext cx="536400" cy="149760"/>
              <a:chOff x="5229720" y="3841200"/>
              <a:chExt cx="536400" cy="149760"/>
            </a:xfrm>
          </p:grpSpPr>
          <p:sp>
            <p:nvSpPr>
              <p:cNvPr id="4209" name="Google Shape;4798;p57"/>
              <p:cNvSpPr/>
              <p:nvPr/>
            </p:nvSpPr>
            <p:spPr>
              <a:xfrm>
                <a:off x="5230800" y="390708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0" name="Google Shape;4799;p57"/>
              <p:cNvSpPr/>
              <p:nvPr/>
            </p:nvSpPr>
            <p:spPr>
              <a:xfrm>
                <a:off x="5230800" y="38984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1" name="Google Shape;4800;p57"/>
              <p:cNvSpPr/>
              <p:nvPr/>
            </p:nvSpPr>
            <p:spPr>
              <a:xfrm>
                <a:off x="5229720" y="384120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12" name="Google Shape;4801;p57"/>
              <p:cNvGrpSpPr/>
              <p:nvPr/>
            </p:nvGrpSpPr>
            <p:grpSpPr>
              <a:xfrm>
                <a:off x="5338080" y="3866040"/>
                <a:ext cx="299160" cy="45720"/>
                <a:chOff x="5338080" y="3866040"/>
                <a:chExt cx="299160" cy="45720"/>
              </a:xfrm>
            </p:grpSpPr>
            <p:sp>
              <p:nvSpPr>
                <p:cNvPr id="4213" name="Google Shape;4802;p57"/>
                <p:cNvSpPr/>
                <p:nvPr/>
              </p:nvSpPr>
              <p:spPr>
                <a:xfrm>
                  <a:off x="5338080" y="386604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14" name="Google Shape;4803;p57"/>
                <p:cNvSpPr/>
                <p:nvPr/>
              </p:nvSpPr>
              <p:spPr>
                <a:xfrm>
                  <a:off x="5351760" y="386604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215" name="Google Shape;4804;p57"/>
              <p:cNvSpPr/>
              <p:nvPr/>
            </p:nvSpPr>
            <p:spPr>
              <a:xfrm>
                <a:off x="5230800" y="3889080"/>
                <a:ext cx="360" cy="6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6" name="Google Shape;4805;p57"/>
              <p:cNvSpPr/>
              <p:nvPr/>
            </p:nvSpPr>
            <p:spPr>
              <a:xfrm>
                <a:off x="5763600" y="3890520"/>
                <a:ext cx="360" cy="6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17" name="Google Shape;4806;p57"/>
            <p:cNvSpPr/>
            <p:nvPr/>
          </p:nvSpPr>
          <p:spPr>
            <a:xfrm>
              <a:off x="5762880" y="3889800"/>
              <a:ext cx="98280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8" name="Google Shape;4807;p57"/>
            <p:cNvSpPr/>
            <p:nvPr/>
          </p:nvSpPr>
          <p:spPr>
            <a:xfrm>
              <a:off x="6233400" y="4185000"/>
              <a:ext cx="121320" cy="67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9" name="Google Shape;4808;p57"/>
            <p:cNvSpPr/>
            <p:nvPr/>
          </p:nvSpPr>
          <p:spPr>
            <a:xfrm flipH="1" rot="10800000">
              <a:off x="6032160" y="4351680"/>
              <a:ext cx="245160" cy="3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0" name="Google Shape;4809;p57"/>
            <p:cNvSpPr/>
            <p:nvPr/>
          </p:nvSpPr>
          <p:spPr>
            <a:xfrm flipH="1" rot="10800000">
              <a:off x="5734800" y="4208760"/>
              <a:ext cx="194040" cy="8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1" name="Google Shape;4810;p57"/>
            <p:cNvSpPr/>
            <p:nvPr/>
          </p:nvSpPr>
          <p:spPr>
            <a:xfrm flipH="1" rot="10800000">
              <a:off x="5434200" y="4451400"/>
              <a:ext cx="194040" cy="8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2" name="Google Shape;4811;p57"/>
            <p:cNvSpPr/>
            <p:nvPr/>
          </p:nvSpPr>
          <p:spPr>
            <a:xfrm flipH="1" rot="10800000">
              <a:off x="6248880" y="4391640"/>
              <a:ext cx="254520" cy="205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3" name="Google Shape;4812;p57"/>
            <p:cNvSpPr/>
            <p:nvPr/>
          </p:nvSpPr>
          <p:spPr>
            <a:xfrm rot="10800000">
              <a:off x="6744960" y="4380120"/>
              <a:ext cx="357480" cy="100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4" name="Google Shape;4813;p57"/>
            <p:cNvSpPr/>
            <p:nvPr/>
          </p:nvSpPr>
          <p:spPr>
            <a:xfrm flipH="1" rot="10800000">
              <a:off x="6730560" y="4097520"/>
              <a:ext cx="285120" cy="15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5" name="Google Shape;4814;p57"/>
            <p:cNvSpPr/>
            <p:nvPr/>
          </p:nvSpPr>
          <p:spPr>
            <a:xfrm rot="10800000">
              <a:off x="5497560" y="3992040"/>
              <a:ext cx="414000" cy="7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6" name="Google Shape;4815;p57"/>
            <p:cNvSpPr/>
            <p:nvPr/>
          </p:nvSpPr>
          <p:spPr>
            <a:xfrm>
              <a:off x="4693680" y="4093920"/>
              <a:ext cx="819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B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4227" name="Google Shape;4816;p57"/>
            <p:cNvGrpSpPr/>
            <p:nvPr/>
          </p:nvGrpSpPr>
          <p:grpSpPr>
            <a:xfrm>
              <a:off x="6266880" y="4240080"/>
              <a:ext cx="536040" cy="150120"/>
              <a:chOff x="6266880" y="4240080"/>
              <a:chExt cx="536040" cy="150120"/>
            </a:xfrm>
          </p:grpSpPr>
          <p:sp>
            <p:nvSpPr>
              <p:cNvPr id="4228" name="Google Shape;4817;p57"/>
              <p:cNvSpPr/>
              <p:nvPr/>
            </p:nvSpPr>
            <p:spPr>
              <a:xfrm>
                <a:off x="6267600" y="43063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9" name="Google Shape;4818;p57"/>
              <p:cNvSpPr/>
              <p:nvPr/>
            </p:nvSpPr>
            <p:spPr>
              <a:xfrm>
                <a:off x="6267600" y="42976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0" name="Google Shape;4819;p57"/>
              <p:cNvSpPr/>
              <p:nvPr/>
            </p:nvSpPr>
            <p:spPr>
              <a:xfrm>
                <a:off x="6266880" y="424008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31" name="Google Shape;4820;p57"/>
              <p:cNvGrpSpPr/>
              <p:nvPr/>
            </p:nvGrpSpPr>
            <p:grpSpPr>
              <a:xfrm>
                <a:off x="6375240" y="4264920"/>
                <a:ext cx="299160" cy="45720"/>
                <a:chOff x="6375240" y="4264920"/>
                <a:chExt cx="299160" cy="45720"/>
              </a:xfrm>
            </p:grpSpPr>
            <p:sp>
              <p:nvSpPr>
                <p:cNvPr id="4232" name="Google Shape;4821;p57"/>
                <p:cNvSpPr/>
                <p:nvPr/>
              </p:nvSpPr>
              <p:spPr>
                <a:xfrm>
                  <a:off x="6375240" y="426492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33" name="Google Shape;4822;p57"/>
                <p:cNvSpPr/>
                <p:nvPr/>
              </p:nvSpPr>
              <p:spPr>
                <a:xfrm>
                  <a:off x="6388560" y="426492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234" name="Google Shape;4823;p57"/>
              <p:cNvSpPr/>
              <p:nvPr/>
            </p:nvSpPr>
            <p:spPr>
              <a:xfrm>
                <a:off x="6268680" y="428724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5" name="Google Shape;4824;p57"/>
              <p:cNvSpPr/>
              <p:nvPr/>
            </p:nvSpPr>
            <p:spPr>
              <a:xfrm>
                <a:off x="6800760" y="428904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36" name="Google Shape;4825;p57"/>
            <p:cNvGrpSpPr/>
            <p:nvPr/>
          </p:nvGrpSpPr>
          <p:grpSpPr>
            <a:xfrm>
              <a:off x="5478120" y="4301280"/>
              <a:ext cx="536040" cy="149760"/>
              <a:chOff x="5478120" y="4301280"/>
              <a:chExt cx="536040" cy="149760"/>
            </a:xfrm>
          </p:grpSpPr>
          <p:sp>
            <p:nvSpPr>
              <p:cNvPr id="4237" name="Google Shape;4826;p57"/>
              <p:cNvSpPr/>
              <p:nvPr/>
            </p:nvSpPr>
            <p:spPr>
              <a:xfrm>
                <a:off x="5478840" y="436716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8" name="Google Shape;4827;p57"/>
              <p:cNvSpPr/>
              <p:nvPr/>
            </p:nvSpPr>
            <p:spPr>
              <a:xfrm>
                <a:off x="5478840" y="43588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9" name="Google Shape;4828;p57"/>
              <p:cNvSpPr/>
              <p:nvPr/>
            </p:nvSpPr>
            <p:spPr>
              <a:xfrm>
                <a:off x="5478120" y="430128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40" name="Google Shape;4829;p57"/>
              <p:cNvGrpSpPr/>
              <p:nvPr/>
            </p:nvGrpSpPr>
            <p:grpSpPr>
              <a:xfrm>
                <a:off x="5586480" y="4326120"/>
                <a:ext cx="299160" cy="45720"/>
                <a:chOff x="5586480" y="4326120"/>
                <a:chExt cx="299160" cy="45720"/>
              </a:xfrm>
            </p:grpSpPr>
            <p:sp>
              <p:nvSpPr>
                <p:cNvPr id="4241" name="Google Shape;4830;p57"/>
                <p:cNvSpPr/>
                <p:nvPr/>
              </p:nvSpPr>
              <p:spPr>
                <a:xfrm>
                  <a:off x="5586480" y="432612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42" name="Google Shape;4831;p57"/>
                <p:cNvSpPr/>
                <p:nvPr/>
              </p:nvSpPr>
              <p:spPr>
                <a:xfrm>
                  <a:off x="5599800" y="432612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243" name="Google Shape;4832;p57"/>
              <p:cNvSpPr/>
              <p:nvPr/>
            </p:nvSpPr>
            <p:spPr>
              <a:xfrm>
                <a:off x="5479560" y="43444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4" name="Google Shape;4833;p57"/>
              <p:cNvSpPr/>
              <p:nvPr/>
            </p:nvSpPr>
            <p:spPr>
              <a:xfrm>
                <a:off x="6012000" y="4346280"/>
                <a:ext cx="360" cy="66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45" name="Google Shape;4834;p57"/>
            <p:cNvGrpSpPr/>
            <p:nvPr/>
          </p:nvGrpSpPr>
          <p:grpSpPr>
            <a:xfrm>
              <a:off x="5768640" y="4059000"/>
              <a:ext cx="536040" cy="149760"/>
              <a:chOff x="5768640" y="4059000"/>
              <a:chExt cx="536040" cy="149760"/>
            </a:xfrm>
          </p:grpSpPr>
          <p:sp>
            <p:nvSpPr>
              <p:cNvPr id="4246" name="Google Shape;4835;p57"/>
              <p:cNvSpPr/>
              <p:nvPr/>
            </p:nvSpPr>
            <p:spPr>
              <a:xfrm>
                <a:off x="5769360" y="412488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7" name="Google Shape;4836;p57"/>
              <p:cNvSpPr/>
              <p:nvPr/>
            </p:nvSpPr>
            <p:spPr>
              <a:xfrm>
                <a:off x="5769360" y="41162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8" name="Google Shape;4837;p57"/>
              <p:cNvSpPr/>
              <p:nvPr/>
            </p:nvSpPr>
            <p:spPr>
              <a:xfrm>
                <a:off x="5768640" y="405900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49" name="Google Shape;4838;p57"/>
              <p:cNvGrpSpPr/>
              <p:nvPr/>
            </p:nvGrpSpPr>
            <p:grpSpPr>
              <a:xfrm>
                <a:off x="5877000" y="4083840"/>
                <a:ext cx="299160" cy="45720"/>
                <a:chOff x="5877000" y="4083840"/>
                <a:chExt cx="299160" cy="45720"/>
              </a:xfrm>
            </p:grpSpPr>
            <p:sp>
              <p:nvSpPr>
                <p:cNvPr id="4250" name="Google Shape;4839;p57"/>
                <p:cNvSpPr/>
                <p:nvPr/>
              </p:nvSpPr>
              <p:spPr>
                <a:xfrm>
                  <a:off x="5877000" y="408384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51" name="Google Shape;4840;p57"/>
                <p:cNvSpPr/>
                <p:nvPr/>
              </p:nvSpPr>
              <p:spPr>
                <a:xfrm>
                  <a:off x="5890320" y="408384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252" name="Google Shape;4841;p57"/>
              <p:cNvSpPr/>
              <p:nvPr/>
            </p:nvSpPr>
            <p:spPr>
              <a:xfrm>
                <a:off x="5770440" y="410688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3" name="Google Shape;4842;p57"/>
              <p:cNvSpPr/>
              <p:nvPr/>
            </p:nvSpPr>
            <p:spPr>
              <a:xfrm>
                <a:off x="6302520" y="410832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54" name="Google Shape;4843;p57"/>
            <p:cNvGrpSpPr/>
            <p:nvPr/>
          </p:nvGrpSpPr>
          <p:grpSpPr>
            <a:xfrm>
              <a:off x="6720480" y="3946320"/>
              <a:ext cx="536040" cy="149760"/>
              <a:chOff x="6720480" y="3946320"/>
              <a:chExt cx="536040" cy="149760"/>
            </a:xfrm>
          </p:grpSpPr>
          <p:sp>
            <p:nvSpPr>
              <p:cNvPr id="4255" name="Google Shape;4844;p57"/>
              <p:cNvSpPr/>
              <p:nvPr/>
            </p:nvSpPr>
            <p:spPr>
              <a:xfrm>
                <a:off x="6721200" y="401220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6" name="Google Shape;4845;p57"/>
              <p:cNvSpPr/>
              <p:nvPr/>
            </p:nvSpPr>
            <p:spPr>
              <a:xfrm>
                <a:off x="6721200" y="400392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7" name="Google Shape;4846;p57"/>
              <p:cNvSpPr/>
              <p:nvPr/>
            </p:nvSpPr>
            <p:spPr>
              <a:xfrm>
                <a:off x="6720480" y="394632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58" name="Google Shape;4847;p57"/>
              <p:cNvGrpSpPr/>
              <p:nvPr/>
            </p:nvGrpSpPr>
            <p:grpSpPr>
              <a:xfrm>
                <a:off x="6828840" y="3971160"/>
                <a:ext cx="299160" cy="45720"/>
                <a:chOff x="6828840" y="3971160"/>
                <a:chExt cx="299160" cy="45720"/>
              </a:xfrm>
            </p:grpSpPr>
            <p:sp>
              <p:nvSpPr>
                <p:cNvPr id="4259" name="Google Shape;4848;p57"/>
                <p:cNvSpPr/>
                <p:nvPr/>
              </p:nvSpPr>
              <p:spPr>
                <a:xfrm>
                  <a:off x="6828840" y="397116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60" name="Google Shape;4849;p57"/>
                <p:cNvSpPr/>
                <p:nvPr/>
              </p:nvSpPr>
              <p:spPr>
                <a:xfrm>
                  <a:off x="6842160" y="397116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261" name="Google Shape;4850;p57"/>
              <p:cNvSpPr/>
              <p:nvPr/>
            </p:nvSpPr>
            <p:spPr>
              <a:xfrm>
                <a:off x="6721200" y="39942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2" name="Google Shape;4851;p57"/>
              <p:cNvSpPr/>
              <p:nvPr/>
            </p:nvSpPr>
            <p:spPr>
              <a:xfrm>
                <a:off x="7254360" y="39960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63" name="Google Shape;4852;p57"/>
            <p:cNvGrpSpPr/>
            <p:nvPr/>
          </p:nvGrpSpPr>
          <p:grpSpPr>
            <a:xfrm>
              <a:off x="6949440" y="4429440"/>
              <a:ext cx="536400" cy="149760"/>
              <a:chOff x="6949440" y="4429440"/>
              <a:chExt cx="536400" cy="149760"/>
            </a:xfrm>
          </p:grpSpPr>
          <p:sp>
            <p:nvSpPr>
              <p:cNvPr id="4264" name="Google Shape;4853;p57"/>
              <p:cNvSpPr/>
              <p:nvPr/>
            </p:nvSpPr>
            <p:spPr>
              <a:xfrm>
                <a:off x="6950520" y="44953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5" name="Google Shape;4854;p57"/>
              <p:cNvSpPr/>
              <p:nvPr/>
            </p:nvSpPr>
            <p:spPr>
              <a:xfrm>
                <a:off x="6950520" y="44870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6" name="Google Shape;4855;p57"/>
              <p:cNvSpPr/>
              <p:nvPr/>
            </p:nvSpPr>
            <p:spPr>
              <a:xfrm>
                <a:off x="6949440" y="442944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67" name="Google Shape;4856;p57"/>
              <p:cNvGrpSpPr/>
              <p:nvPr/>
            </p:nvGrpSpPr>
            <p:grpSpPr>
              <a:xfrm>
                <a:off x="7057800" y="4454280"/>
                <a:ext cx="299160" cy="45720"/>
                <a:chOff x="7057800" y="4454280"/>
                <a:chExt cx="299160" cy="45720"/>
              </a:xfrm>
            </p:grpSpPr>
            <p:sp>
              <p:nvSpPr>
                <p:cNvPr id="4268" name="Google Shape;4857;p57"/>
                <p:cNvSpPr/>
                <p:nvPr/>
              </p:nvSpPr>
              <p:spPr>
                <a:xfrm>
                  <a:off x="7057800" y="445428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69" name="Google Shape;4858;p57"/>
                <p:cNvSpPr/>
                <p:nvPr/>
              </p:nvSpPr>
              <p:spPr>
                <a:xfrm>
                  <a:off x="7071480" y="445428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270" name="Google Shape;4859;p57"/>
              <p:cNvSpPr/>
              <p:nvPr/>
            </p:nvSpPr>
            <p:spPr>
              <a:xfrm>
                <a:off x="6951240" y="44766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1" name="Google Shape;4860;p57"/>
              <p:cNvSpPr/>
              <p:nvPr/>
            </p:nvSpPr>
            <p:spPr>
              <a:xfrm>
                <a:off x="7483320" y="447804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72" name="Google Shape;4861;p57"/>
            <p:cNvGrpSpPr/>
            <p:nvPr/>
          </p:nvGrpSpPr>
          <p:grpSpPr>
            <a:xfrm>
              <a:off x="6040440" y="4584240"/>
              <a:ext cx="536400" cy="149760"/>
              <a:chOff x="6040440" y="4584240"/>
              <a:chExt cx="536400" cy="149760"/>
            </a:xfrm>
          </p:grpSpPr>
          <p:sp>
            <p:nvSpPr>
              <p:cNvPr id="4273" name="Google Shape;4862;p57"/>
              <p:cNvSpPr/>
              <p:nvPr/>
            </p:nvSpPr>
            <p:spPr>
              <a:xfrm>
                <a:off x="6041520" y="46501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4" name="Google Shape;4863;p57"/>
              <p:cNvSpPr/>
              <p:nvPr/>
            </p:nvSpPr>
            <p:spPr>
              <a:xfrm>
                <a:off x="6041520" y="46414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5" name="Google Shape;4864;p57"/>
              <p:cNvSpPr/>
              <p:nvPr/>
            </p:nvSpPr>
            <p:spPr>
              <a:xfrm>
                <a:off x="6040440" y="458424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76" name="Google Shape;4865;p57"/>
              <p:cNvGrpSpPr/>
              <p:nvPr/>
            </p:nvGrpSpPr>
            <p:grpSpPr>
              <a:xfrm>
                <a:off x="6148800" y="4609080"/>
                <a:ext cx="299160" cy="45720"/>
                <a:chOff x="6148800" y="4609080"/>
                <a:chExt cx="299160" cy="45720"/>
              </a:xfrm>
            </p:grpSpPr>
            <p:sp>
              <p:nvSpPr>
                <p:cNvPr id="4277" name="Google Shape;4866;p57"/>
                <p:cNvSpPr/>
                <p:nvPr/>
              </p:nvSpPr>
              <p:spPr>
                <a:xfrm>
                  <a:off x="6148800" y="460908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78" name="Google Shape;4867;p57"/>
                <p:cNvSpPr/>
                <p:nvPr/>
              </p:nvSpPr>
              <p:spPr>
                <a:xfrm>
                  <a:off x="6162480" y="460908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279" name="Google Shape;4868;p57"/>
              <p:cNvSpPr/>
              <p:nvPr/>
            </p:nvSpPr>
            <p:spPr>
              <a:xfrm>
                <a:off x="6042240" y="463212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0" name="Google Shape;4869;p57"/>
              <p:cNvSpPr/>
              <p:nvPr/>
            </p:nvSpPr>
            <p:spPr>
              <a:xfrm>
                <a:off x="6573240" y="463356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281" name="Google Shape;4870;p57"/>
            <p:cNvGrpSpPr/>
            <p:nvPr/>
          </p:nvGrpSpPr>
          <p:grpSpPr>
            <a:xfrm>
              <a:off x="5140800" y="4540320"/>
              <a:ext cx="536040" cy="149760"/>
              <a:chOff x="5140800" y="4540320"/>
              <a:chExt cx="536040" cy="149760"/>
            </a:xfrm>
          </p:grpSpPr>
          <p:sp>
            <p:nvSpPr>
              <p:cNvPr id="4282" name="Google Shape;4871;p57"/>
              <p:cNvSpPr/>
              <p:nvPr/>
            </p:nvSpPr>
            <p:spPr>
              <a:xfrm>
                <a:off x="5141520" y="460620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3" name="Google Shape;4872;p57"/>
              <p:cNvSpPr/>
              <p:nvPr/>
            </p:nvSpPr>
            <p:spPr>
              <a:xfrm>
                <a:off x="5141520" y="459792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4" name="Google Shape;4873;p57"/>
              <p:cNvSpPr/>
              <p:nvPr/>
            </p:nvSpPr>
            <p:spPr>
              <a:xfrm>
                <a:off x="5140800" y="454032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85" name="Google Shape;4874;p57"/>
              <p:cNvGrpSpPr/>
              <p:nvPr/>
            </p:nvGrpSpPr>
            <p:grpSpPr>
              <a:xfrm>
                <a:off x="5249160" y="4565160"/>
                <a:ext cx="299160" cy="45720"/>
                <a:chOff x="5249160" y="4565160"/>
                <a:chExt cx="299160" cy="45720"/>
              </a:xfrm>
            </p:grpSpPr>
            <p:sp>
              <p:nvSpPr>
                <p:cNvPr id="4286" name="Google Shape;4875;p57"/>
                <p:cNvSpPr/>
                <p:nvPr/>
              </p:nvSpPr>
              <p:spPr>
                <a:xfrm>
                  <a:off x="5249160" y="456516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87" name="Google Shape;4876;p57"/>
                <p:cNvSpPr/>
                <p:nvPr/>
              </p:nvSpPr>
              <p:spPr>
                <a:xfrm>
                  <a:off x="5262480" y="456516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288" name="Google Shape;4877;p57"/>
              <p:cNvSpPr/>
              <p:nvPr/>
            </p:nvSpPr>
            <p:spPr>
              <a:xfrm>
                <a:off x="5141520" y="458748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9" name="Google Shape;4878;p57"/>
              <p:cNvSpPr/>
              <p:nvPr/>
            </p:nvSpPr>
            <p:spPr>
              <a:xfrm>
                <a:off x="5676480" y="458892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290" name="Google Shape;4879;p57"/>
          <p:cNvGrpSpPr/>
          <p:nvPr/>
        </p:nvGrpSpPr>
        <p:grpSpPr>
          <a:xfrm>
            <a:off x="1803240" y="2755800"/>
            <a:ext cx="3466440" cy="1193040"/>
            <a:chOff x="1803240" y="2755800"/>
            <a:chExt cx="3466440" cy="1193040"/>
          </a:xfrm>
        </p:grpSpPr>
        <p:sp>
          <p:nvSpPr>
            <p:cNvPr id="4291" name="Google Shape;4880;p57"/>
            <p:cNvSpPr/>
            <p:nvPr/>
          </p:nvSpPr>
          <p:spPr>
            <a:xfrm>
              <a:off x="1803240" y="2755800"/>
              <a:ext cx="3466440" cy="11930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292" name="Google Shape;4881;p57"/>
            <p:cNvGrpSpPr/>
            <p:nvPr/>
          </p:nvGrpSpPr>
          <p:grpSpPr>
            <a:xfrm>
              <a:off x="2537640" y="2856960"/>
              <a:ext cx="576360" cy="160200"/>
              <a:chOff x="2537640" y="2856960"/>
              <a:chExt cx="576360" cy="160200"/>
            </a:xfrm>
          </p:grpSpPr>
          <p:sp>
            <p:nvSpPr>
              <p:cNvPr id="4293" name="Google Shape;4882;p57"/>
              <p:cNvSpPr/>
              <p:nvPr/>
            </p:nvSpPr>
            <p:spPr>
              <a:xfrm>
                <a:off x="2538720" y="29275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4" name="Google Shape;4883;p57"/>
              <p:cNvSpPr/>
              <p:nvPr/>
            </p:nvSpPr>
            <p:spPr>
              <a:xfrm>
                <a:off x="2538720" y="29181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5" name="Google Shape;4884;p57"/>
              <p:cNvSpPr/>
              <p:nvPr/>
            </p:nvSpPr>
            <p:spPr>
              <a:xfrm>
                <a:off x="2537640" y="28569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296" name="Google Shape;4885;p57"/>
              <p:cNvGrpSpPr/>
              <p:nvPr/>
            </p:nvGrpSpPr>
            <p:grpSpPr>
              <a:xfrm>
                <a:off x="2654280" y="2883600"/>
                <a:ext cx="321480" cy="48960"/>
                <a:chOff x="2654280" y="2883600"/>
                <a:chExt cx="321480" cy="48960"/>
              </a:xfrm>
            </p:grpSpPr>
            <p:sp>
              <p:nvSpPr>
                <p:cNvPr id="4297" name="Google Shape;4886;p57"/>
                <p:cNvSpPr/>
                <p:nvPr/>
              </p:nvSpPr>
              <p:spPr>
                <a:xfrm>
                  <a:off x="2654280" y="28836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298" name="Google Shape;4887;p57"/>
                <p:cNvSpPr/>
                <p:nvPr/>
              </p:nvSpPr>
              <p:spPr>
                <a:xfrm>
                  <a:off x="2668680" y="28836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299" name="Google Shape;4888;p57"/>
              <p:cNvSpPr/>
              <p:nvPr/>
            </p:nvSpPr>
            <p:spPr>
              <a:xfrm>
                <a:off x="2539800" y="29080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0" name="Google Shape;4889;p57"/>
              <p:cNvSpPr/>
              <p:nvPr/>
            </p:nvSpPr>
            <p:spPr>
              <a:xfrm>
                <a:off x="3109680" y="290988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01" name="Google Shape;4890;p57"/>
            <p:cNvSpPr/>
            <p:nvPr/>
          </p:nvSpPr>
          <p:spPr>
            <a:xfrm>
              <a:off x="3110760" y="2909160"/>
              <a:ext cx="1056240" cy="11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2" name="Google Shape;4891;p57"/>
            <p:cNvSpPr/>
            <p:nvPr/>
          </p:nvSpPr>
          <p:spPr>
            <a:xfrm>
              <a:off x="3616200" y="3224520"/>
              <a:ext cx="130680" cy="7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3" name="Google Shape;4892;p57"/>
            <p:cNvSpPr/>
            <p:nvPr/>
          </p:nvSpPr>
          <p:spPr>
            <a:xfrm flipH="1" rot="10800000">
              <a:off x="3400200" y="3402000"/>
              <a:ext cx="263160" cy="39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4" name="Google Shape;4893;p57"/>
            <p:cNvSpPr/>
            <p:nvPr/>
          </p:nvSpPr>
          <p:spPr>
            <a:xfrm flipH="1" rot="10800000">
              <a:off x="3080880" y="3249360"/>
              <a:ext cx="208440" cy="95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5" name="Google Shape;4894;p57"/>
            <p:cNvSpPr/>
            <p:nvPr/>
          </p:nvSpPr>
          <p:spPr>
            <a:xfrm flipH="1" rot="10800000">
              <a:off x="2757600" y="3508920"/>
              <a:ext cx="208440" cy="9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6" name="Google Shape;4895;p57"/>
            <p:cNvSpPr/>
            <p:nvPr/>
          </p:nvSpPr>
          <p:spPr>
            <a:xfrm flipH="1" rot="10800000">
              <a:off x="3632760" y="3444840"/>
              <a:ext cx="273960" cy="21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7" name="Google Shape;4896;p57"/>
            <p:cNvSpPr/>
            <p:nvPr/>
          </p:nvSpPr>
          <p:spPr>
            <a:xfrm rot="10800000">
              <a:off x="4165920" y="3432600"/>
              <a:ext cx="384480" cy="10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8" name="Google Shape;4897;p57"/>
            <p:cNvSpPr/>
            <p:nvPr/>
          </p:nvSpPr>
          <p:spPr>
            <a:xfrm flipH="1" rot="10800000">
              <a:off x="4150080" y="3130920"/>
              <a:ext cx="306360" cy="16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9" name="Google Shape;4898;p57"/>
            <p:cNvSpPr/>
            <p:nvPr/>
          </p:nvSpPr>
          <p:spPr>
            <a:xfrm rot="10800000">
              <a:off x="2825640" y="3017880"/>
              <a:ext cx="444600" cy="7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0" name="Google Shape;4899;p57"/>
            <p:cNvSpPr/>
            <p:nvPr/>
          </p:nvSpPr>
          <p:spPr>
            <a:xfrm>
              <a:off x="1990080" y="3127320"/>
              <a:ext cx="8100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A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4311" name="Google Shape;4900;p57"/>
            <p:cNvGrpSpPr/>
            <p:nvPr/>
          </p:nvGrpSpPr>
          <p:grpSpPr>
            <a:xfrm>
              <a:off x="3652200" y="3283200"/>
              <a:ext cx="576360" cy="160200"/>
              <a:chOff x="3652200" y="3283200"/>
              <a:chExt cx="576360" cy="160200"/>
            </a:xfrm>
          </p:grpSpPr>
          <p:sp>
            <p:nvSpPr>
              <p:cNvPr id="4312" name="Google Shape;4901;p57"/>
              <p:cNvSpPr/>
              <p:nvPr/>
            </p:nvSpPr>
            <p:spPr>
              <a:xfrm>
                <a:off x="3653280" y="335376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3" name="Google Shape;4902;p57"/>
              <p:cNvSpPr/>
              <p:nvPr/>
            </p:nvSpPr>
            <p:spPr>
              <a:xfrm>
                <a:off x="3653280" y="33447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4" name="Google Shape;4903;p57"/>
              <p:cNvSpPr/>
              <p:nvPr/>
            </p:nvSpPr>
            <p:spPr>
              <a:xfrm>
                <a:off x="3652200" y="328320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315" name="Google Shape;4904;p57"/>
              <p:cNvGrpSpPr/>
              <p:nvPr/>
            </p:nvGrpSpPr>
            <p:grpSpPr>
              <a:xfrm>
                <a:off x="3768840" y="3309840"/>
                <a:ext cx="321480" cy="48960"/>
                <a:chOff x="3768840" y="3309840"/>
                <a:chExt cx="321480" cy="48960"/>
              </a:xfrm>
            </p:grpSpPr>
            <p:sp>
              <p:nvSpPr>
                <p:cNvPr id="4316" name="Google Shape;4905;p57"/>
                <p:cNvSpPr/>
                <p:nvPr/>
              </p:nvSpPr>
              <p:spPr>
                <a:xfrm>
                  <a:off x="3768840" y="330984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17" name="Google Shape;4906;p57"/>
                <p:cNvSpPr/>
                <p:nvPr/>
              </p:nvSpPr>
              <p:spPr>
                <a:xfrm>
                  <a:off x="3783240" y="330984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18" name="Google Shape;4907;p57"/>
              <p:cNvSpPr/>
              <p:nvPr/>
            </p:nvSpPr>
            <p:spPr>
              <a:xfrm>
                <a:off x="3654000" y="333360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9" name="Google Shape;4908;p57"/>
              <p:cNvSpPr/>
              <p:nvPr/>
            </p:nvSpPr>
            <p:spPr>
              <a:xfrm>
                <a:off x="4223880" y="333540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20" name="Google Shape;4909;p57"/>
            <p:cNvGrpSpPr/>
            <p:nvPr/>
          </p:nvGrpSpPr>
          <p:grpSpPr>
            <a:xfrm>
              <a:off x="2804400" y="3348720"/>
              <a:ext cx="576360" cy="159840"/>
              <a:chOff x="2804400" y="3348720"/>
              <a:chExt cx="576360" cy="159840"/>
            </a:xfrm>
          </p:grpSpPr>
          <p:sp>
            <p:nvSpPr>
              <p:cNvPr id="4321" name="Google Shape;4910;p57"/>
              <p:cNvSpPr/>
              <p:nvPr/>
            </p:nvSpPr>
            <p:spPr>
              <a:xfrm>
                <a:off x="2805480" y="34189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2" name="Google Shape;4911;p57"/>
              <p:cNvSpPr/>
              <p:nvPr/>
            </p:nvSpPr>
            <p:spPr>
              <a:xfrm>
                <a:off x="2805480" y="340992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3" name="Google Shape;4912;p57"/>
              <p:cNvSpPr/>
              <p:nvPr/>
            </p:nvSpPr>
            <p:spPr>
              <a:xfrm>
                <a:off x="2804400" y="33487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324" name="Google Shape;4913;p57"/>
              <p:cNvGrpSpPr/>
              <p:nvPr/>
            </p:nvGrpSpPr>
            <p:grpSpPr>
              <a:xfrm>
                <a:off x="2921040" y="3375000"/>
                <a:ext cx="321480" cy="48960"/>
                <a:chOff x="2921040" y="3375000"/>
                <a:chExt cx="321480" cy="48960"/>
              </a:xfrm>
            </p:grpSpPr>
            <p:sp>
              <p:nvSpPr>
                <p:cNvPr id="4325" name="Google Shape;4914;p57"/>
                <p:cNvSpPr/>
                <p:nvPr/>
              </p:nvSpPr>
              <p:spPr>
                <a:xfrm>
                  <a:off x="2921040" y="33750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26" name="Google Shape;4915;p57"/>
                <p:cNvSpPr/>
                <p:nvPr/>
              </p:nvSpPr>
              <p:spPr>
                <a:xfrm>
                  <a:off x="2935440" y="33750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27" name="Google Shape;4916;p57"/>
              <p:cNvSpPr/>
              <p:nvPr/>
            </p:nvSpPr>
            <p:spPr>
              <a:xfrm>
                <a:off x="2806200" y="33991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8" name="Google Shape;4917;p57"/>
              <p:cNvSpPr/>
              <p:nvPr/>
            </p:nvSpPr>
            <p:spPr>
              <a:xfrm>
                <a:off x="3376080" y="340056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29" name="Google Shape;4918;p57"/>
            <p:cNvGrpSpPr/>
            <p:nvPr/>
          </p:nvGrpSpPr>
          <p:grpSpPr>
            <a:xfrm>
              <a:off x="3116880" y="3089520"/>
              <a:ext cx="576000" cy="160200"/>
              <a:chOff x="3116880" y="3089520"/>
              <a:chExt cx="576000" cy="160200"/>
            </a:xfrm>
          </p:grpSpPr>
          <p:sp>
            <p:nvSpPr>
              <p:cNvPr id="4330" name="Google Shape;4919;p57"/>
              <p:cNvSpPr/>
              <p:nvPr/>
            </p:nvSpPr>
            <p:spPr>
              <a:xfrm>
                <a:off x="3117600" y="316008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1" name="Google Shape;4920;p57"/>
              <p:cNvSpPr/>
              <p:nvPr/>
            </p:nvSpPr>
            <p:spPr>
              <a:xfrm>
                <a:off x="3117600" y="315108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2" name="Google Shape;4921;p57"/>
              <p:cNvSpPr/>
              <p:nvPr/>
            </p:nvSpPr>
            <p:spPr>
              <a:xfrm>
                <a:off x="3116880" y="30895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333" name="Google Shape;4922;p57"/>
              <p:cNvGrpSpPr/>
              <p:nvPr/>
            </p:nvGrpSpPr>
            <p:grpSpPr>
              <a:xfrm>
                <a:off x="3233160" y="3116160"/>
                <a:ext cx="321480" cy="48960"/>
                <a:chOff x="3233160" y="3116160"/>
                <a:chExt cx="321480" cy="48960"/>
              </a:xfrm>
            </p:grpSpPr>
            <p:sp>
              <p:nvSpPr>
                <p:cNvPr id="4334" name="Google Shape;4923;p57"/>
                <p:cNvSpPr/>
                <p:nvPr/>
              </p:nvSpPr>
              <p:spPr>
                <a:xfrm>
                  <a:off x="3233160" y="311616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35" name="Google Shape;4924;p57"/>
                <p:cNvSpPr/>
                <p:nvPr/>
              </p:nvSpPr>
              <p:spPr>
                <a:xfrm>
                  <a:off x="3247920" y="311616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36" name="Google Shape;4925;p57"/>
              <p:cNvSpPr/>
              <p:nvPr/>
            </p:nvSpPr>
            <p:spPr>
              <a:xfrm>
                <a:off x="3117600" y="313992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7" name="Google Shape;4926;p57"/>
              <p:cNvSpPr/>
              <p:nvPr/>
            </p:nvSpPr>
            <p:spPr>
              <a:xfrm>
                <a:off x="3689640" y="31417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38" name="Google Shape;4927;p57"/>
            <p:cNvGrpSpPr/>
            <p:nvPr/>
          </p:nvGrpSpPr>
          <p:grpSpPr>
            <a:xfrm>
              <a:off x="4139640" y="2969280"/>
              <a:ext cx="576360" cy="160200"/>
              <a:chOff x="4139640" y="2969280"/>
              <a:chExt cx="576360" cy="160200"/>
            </a:xfrm>
          </p:grpSpPr>
          <p:sp>
            <p:nvSpPr>
              <p:cNvPr id="4339" name="Google Shape;4928;p57"/>
              <p:cNvSpPr/>
              <p:nvPr/>
            </p:nvSpPr>
            <p:spPr>
              <a:xfrm>
                <a:off x="4140720" y="303984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0" name="Google Shape;4929;p57"/>
              <p:cNvSpPr/>
              <p:nvPr/>
            </p:nvSpPr>
            <p:spPr>
              <a:xfrm>
                <a:off x="4140720" y="303084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1" name="Google Shape;4930;p57"/>
              <p:cNvSpPr/>
              <p:nvPr/>
            </p:nvSpPr>
            <p:spPr>
              <a:xfrm>
                <a:off x="4139640" y="296928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342" name="Google Shape;4931;p57"/>
              <p:cNvGrpSpPr/>
              <p:nvPr/>
            </p:nvGrpSpPr>
            <p:grpSpPr>
              <a:xfrm>
                <a:off x="4256280" y="2995920"/>
                <a:ext cx="321480" cy="48960"/>
                <a:chOff x="4256280" y="2995920"/>
                <a:chExt cx="321480" cy="48960"/>
              </a:xfrm>
            </p:grpSpPr>
            <p:sp>
              <p:nvSpPr>
                <p:cNvPr id="4343" name="Google Shape;4932;p57"/>
                <p:cNvSpPr/>
                <p:nvPr/>
              </p:nvSpPr>
              <p:spPr>
                <a:xfrm>
                  <a:off x="4256280" y="299592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44" name="Google Shape;4933;p57"/>
                <p:cNvSpPr/>
                <p:nvPr/>
              </p:nvSpPr>
              <p:spPr>
                <a:xfrm>
                  <a:off x="4270680" y="299592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45" name="Google Shape;4934;p57"/>
              <p:cNvSpPr/>
              <p:nvPr/>
            </p:nvSpPr>
            <p:spPr>
              <a:xfrm>
                <a:off x="4141800" y="301896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6" name="Google Shape;4935;p57"/>
              <p:cNvSpPr/>
              <p:nvPr/>
            </p:nvSpPr>
            <p:spPr>
              <a:xfrm>
                <a:off x="4711680" y="302076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47" name="Google Shape;4936;p57"/>
            <p:cNvGrpSpPr/>
            <p:nvPr/>
          </p:nvGrpSpPr>
          <p:grpSpPr>
            <a:xfrm>
              <a:off x="4386240" y="3485520"/>
              <a:ext cx="576360" cy="160200"/>
              <a:chOff x="4386240" y="3485520"/>
              <a:chExt cx="576360" cy="160200"/>
            </a:xfrm>
          </p:grpSpPr>
          <p:sp>
            <p:nvSpPr>
              <p:cNvPr id="4348" name="Google Shape;4937;p57"/>
              <p:cNvSpPr/>
              <p:nvPr/>
            </p:nvSpPr>
            <p:spPr>
              <a:xfrm>
                <a:off x="4387320" y="355608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9" name="Google Shape;4938;p57"/>
              <p:cNvSpPr/>
              <p:nvPr/>
            </p:nvSpPr>
            <p:spPr>
              <a:xfrm>
                <a:off x="4387320" y="354672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0" name="Google Shape;4939;p57"/>
              <p:cNvSpPr/>
              <p:nvPr/>
            </p:nvSpPr>
            <p:spPr>
              <a:xfrm>
                <a:off x="4386240" y="34855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351" name="Google Shape;4940;p57"/>
              <p:cNvGrpSpPr/>
              <p:nvPr/>
            </p:nvGrpSpPr>
            <p:grpSpPr>
              <a:xfrm>
                <a:off x="4502520" y="3511800"/>
                <a:ext cx="321480" cy="48960"/>
                <a:chOff x="4502520" y="3511800"/>
                <a:chExt cx="321480" cy="48960"/>
              </a:xfrm>
            </p:grpSpPr>
            <p:sp>
              <p:nvSpPr>
                <p:cNvPr id="4352" name="Google Shape;4941;p57"/>
                <p:cNvSpPr/>
                <p:nvPr/>
              </p:nvSpPr>
              <p:spPr>
                <a:xfrm>
                  <a:off x="4502520" y="35118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53" name="Google Shape;4942;p57"/>
                <p:cNvSpPr/>
                <p:nvPr/>
              </p:nvSpPr>
              <p:spPr>
                <a:xfrm>
                  <a:off x="4517280" y="35118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54" name="Google Shape;4943;p57"/>
              <p:cNvSpPr/>
              <p:nvPr/>
            </p:nvSpPr>
            <p:spPr>
              <a:xfrm>
                <a:off x="4388040" y="353664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5" name="Google Shape;4944;p57"/>
              <p:cNvSpPr/>
              <p:nvPr/>
            </p:nvSpPr>
            <p:spPr>
              <a:xfrm>
                <a:off x="4957920" y="353844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56" name="Google Shape;4945;p57"/>
            <p:cNvGrpSpPr/>
            <p:nvPr/>
          </p:nvGrpSpPr>
          <p:grpSpPr>
            <a:xfrm>
              <a:off x="3408840" y="3650760"/>
              <a:ext cx="576360" cy="160200"/>
              <a:chOff x="3408840" y="3650760"/>
              <a:chExt cx="576360" cy="160200"/>
            </a:xfrm>
          </p:grpSpPr>
          <p:sp>
            <p:nvSpPr>
              <p:cNvPr id="4357" name="Google Shape;4946;p57"/>
              <p:cNvSpPr/>
              <p:nvPr/>
            </p:nvSpPr>
            <p:spPr>
              <a:xfrm>
                <a:off x="3409920" y="37213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8" name="Google Shape;4947;p57"/>
              <p:cNvSpPr/>
              <p:nvPr/>
            </p:nvSpPr>
            <p:spPr>
              <a:xfrm>
                <a:off x="3409920" y="37119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9" name="Google Shape;4948;p57"/>
              <p:cNvSpPr/>
              <p:nvPr/>
            </p:nvSpPr>
            <p:spPr>
              <a:xfrm>
                <a:off x="3408840" y="36507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360" name="Google Shape;4949;p57"/>
              <p:cNvGrpSpPr/>
              <p:nvPr/>
            </p:nvGrpSpPr>
            <p:grpSpPr>
              <a:xfrm>
                <a:off x="3525480" y="3677400"/>
                <a:ext cx="321480" cy="48960"/>
                <a:chOff x="3525480" y="3677400"/>
                <a:chExt cx="321480" cy="48960"/>
              </a:xfrm>
            </p:grpSpPr>
            <p:sp>
              <p:nvSpPr>
                <p:cNvPr id="4361" name="Google Shape;4950;p57"/>
                <p:cNvSpPr/>
                <p:nvPr/>
              </p:nvSpPr>
              <p:spPr>
                <a:xfrm>
                  <a:off x="3525480" y="36774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62" name="Google Shape;4951;p57"/>
                <p:cNvSpPr/>
                <p:nvPr/>
              </p:nvSpPr>
              <p:spPr>
                <a:xfrm>
                  <a:off x="3539880" y="36774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63" name="Google Shape;4952;p57"/>
              <p:cNvSpPr/>
              <p:nvPr/>
            </p:nvSpPr>
            <p:spPr>
              <a:xfrm>
                <a:off x="3409920" y="37018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4" name="Google Shape;4953;p57"/>
              <p:cNvSpPr/>
              <p:nvPr/>
            </p:nvSpPr>
            <p:spPr>
              <a:xfrm>
                <a:off x="3981960" y="370368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365" name="Google Shape;4954;p57"/>
            <p:cNvGrpSpPr/>
            <p:nvPr/>
          </p:nvGrpSpPr>
          <p:grpSpPr>
            <a:xfrm>
              <a:off x="2441880" y="3603960"/>
              <a:ext cx="576360" cy="160200"/>
              <a:chOff x="2441880" y="3603960"/>
              <a:chExt cx="576360" cy="160200"/>
            </a:xfrm>
          </p:grpSpPr>
          <p:sp>
            <p:nvSpPr>
              <p:cNvPr id="4366" name="Google Shape;4955;p57"/>
              <p:cNvSpPr/>
              <p:nvPr/>
            </p:nvSpPr>
            <p:spPr>
              <a:xfrm>
                <a:off x="2442960" y="36745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7" name="Google Shape;4956;p57"/>
              <p:cNvSpPr/>
              <p:nvPr/>
            </p:nvSpPr>
            <p:spPr>
              <a:xfrm>
                <a:off x="2442960" y="36651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8" name="Google Shape;4957;p57"/>
              <p:cNvSpPr/>
              <p:nvPr/>
            </p:nvSpPr>
            <p:spPr>
              <a:xfrm>
                <a:off x="2441880" y="36039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369" name="Google Shape;4958;p57"/>
              <p:cNvGrpSpPr/>
              <p:nvPr/>
            </p:nvGrpSpPr>
            <p:grpSpPr>
              <a:xfrm>
                <a:off x="2558520" y="3630240"/>
                <a:ext cx="321480" cy="48960"/>
                <a:chOff x="2558520" y="3630240"/>
                <a:chExt cx="321480" cy="48960"/>
              </a:xfrm>
            </p:grpSpPr>
            <p:sp>
              <p:nvSpPr>
                <p:cNvPr id="4370" name="Google Shape;4959;p57"/>
                <p:cNvSpPr/>
                <p:nvPr/>
              </p:nvSpPr>
              <p:spPr>
                <a:xfrm>
                  <a:off x="2558520" y="363024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71" name="Google Shape;4960;p57"/>
                <p:cNvSpPr/>
                <p:nvPr/>
              </p:nvSpPr>
              <p:spPr>
                <a:xfrm>
                  <a:off x="2572920" y="363024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72" name="Google Shape;4961;p57"/>
              <p:cNvSpPr/>
              <p:nvPr/>
            </p:nvSpPr>
            <p:spPr>
              <a:xfrm>
                <a:off x="2442960" y="365436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3" name="Google Shape;4962;p57"/>
              <p:cNvSpPr/>
              <p:nvPr/>
            </p:nvSpPr>
            <p:spPr>
              <a:xfrm>
                <a:off x="3014640" y="365580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374" name="Google Shape;4963;p57"/>
          <p:cNvGrpSpPr/>
          <p:nvPr/>
        </p:nvGrpSpPr>
        <p:grpSpPr>
          <a:xfrm>
            <a:off x="1498680" y="4165560"/>
            <a:ext cx="3085560" cy="1167840"/>
            <a:chOff x="1498680" y="4165560"/>
            <a:chExt cx="3085560" cy="1167840"/>
          </a:xfrm>
        </p:grpSpPr>
        <p:sp>
          <p:nvSpPr>
            <p:cNvPr id="4375" name="Google Shape;4964;p57"/>
            <p:cNvSpPr/>
            <p:nvPr/>
          </p:nvSpPr>
          <p:spPr>
            <a:xfrm>
              <a:off x="1498680" y="4165560"/>
              <a:ext cx="3085560" cy="11678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376" name="Google Shape;4965;p57"/>
            <p:cNvGrpSpPr/>
            <p:nvPr/>
          </p:nvGrpSpPr>
          <p:grpSpPr>
            <a:xfrm>
              <a:off x="2152440" y="4264560"/>
              <a:ext cx="512640" cy="156600"/>
              <a:chOff x="2152440" y="4264560"/>
              <a:chExt cx="512640" cy="156600"/>
            </a:xfrm>
          </p:grpSpPr>
          <p:sp>
            <p:nvSpPr>
              <p:cNvPr id="4377" name="Google Shape;4966;p57"/>
              <p:cNvSpPr/>
              <p:nvPr/>
            </p:nvSpPr>
            <p:spPr>
              <a:xfrm>
                <a:off x="2153160" y="433332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8" name="Google Shape;4967;p57"/>
              <p:cNvSpPr/>
              <p:nvPr/>
            </p:nvSpPr>
            <p:spPr>
              <a:xfrm>
                <a:off x="2153160" y="43246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9" name="Google Shape;4968;p57"/>
              <p:cNvSpPr/>
              <p:nvPr/>
            </p:nvSpPr>
            <p:spPr>
              <a:xfrm>
                <a:off x="2152440" y="42645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380" name="Google Shape;4969;p57"/>
              <p:cNvGrpSpPr/>
              <p:nvPr/>
            </p:nvGrpSpPr>
            <p:grpSpPr>
              <a:xfrm>
                <a:off x="2256120" y="4290480"/>
                <a:ext cx="286200" cy="47880"/>
                <a:chOff x="2256120" y="4290480"/>
                <a:chExt cx="286200" cy="47880"/>
              </a:xfrm>
            </p:grpSpPr>
            <p:sp>
              <p:nvSpPr>
                <p:cNvPr id="4381" name="Google Shape;4970;p57"/>
                <p:cNvSpPr/>
                <p:nvPr/>
              </p:nvSpPr>
              <p:spPr>
                <a:xfrm>
                  <a:off x="2256120" y="429048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82" name="Google Shape;4971;p57"/>
                <p:cNvSpPr/>
                <p:nvPr/>
              </p:nvSpPr>
              <p:spPr>
                <a:xfrm>
                  <a:off x="2269080" y="429048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383" name="Google Shape;4972;p57"/>
              <p:cNvSpPr/>
              <p:nvPr/>
            </p:nvSpPr>
            <p:spPr>
              <a:xfrm>
                <a:off x="2153880" y="4313160"/>
                <a:ext cx="360" cy="64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4" name="Google Shape;4973;p57"/>
              <p:cNvSpPr/>
              <p:nvPr/>
            </p:nvSpPr>
            <p:spPr>
              <a:xfrm>
                <a:off x="2662200" y="431460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85" name="Google Shape;4974;p57"/>
            <p:cNvSpPr/>
            <p:nvPr/>
          </p:nvSpPr>
          <p:spPr>
            <a:xfrm>
              <a:off x="2662200" y="4315320"/>
              <a:ext cx="939960" cy="115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6" name="Google Shape;4975;p57"/>
            <p:cNvSpPr/>
            <p:nvPr/>
          </p:nvSpPr>
          <p:spPr>
            <a:xfrm>
              <a:off x="3112200" y="4624200"/>
              <a:ext cx="116280" cy="7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7" name="Google Shape;4976;p57"/>
            <p:cNvSpPr/>
            <p:nvPr/>
          </p:nvSpPr>
          <p:spPr>
            <a:xfrm flipH="1" rot="10800000">
              <a:off x="2919960" y="4798080"/>
              <a:ext cx="234360" cy="3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8" name="Google Shape;4977;p57"/>
            <p:cNvSpPr/>
            <p:nvPr/>
          </p:nvSpPr>
          <p:spPr>
            <a:xfrm flipH="1" rot="10800000">
              <a:off x="2635560" y="4648680"/>
              <a:ext cx="185400" cy="9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9" name="Google Shape;4978;p57"/>
            <p:cNvSpPr/>
            <p:nvPr/>
          </p:nvSpPr>
          <p:spPr>
            <a:xfrm flipH="1" rot="10800000">
              <a:off x="2347920" y="4902480"/>
              <a:ext cx="185400" cy="9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0" name="Google Shape;4979;p57"/>
            <p:cNvSpPr/>
            <p:nvPr/>
          </p:nvSpPr>
          <p:spPr>
            <a:xfrm flipH="1" rot="10800000">
              <a:off x="3126960" y="4840200"/>
              <a:ext cx="243720" cy="214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1" name="Google Shape;4980;p57"/>
            <p:cNvSpPr/>
            <p:nvPr/>
          </p:nvSpPr>
          <p:spPr>
            <a:xfrm rot="10800000">
              <a:off x="3601800" y="4827960"/>
              <a:ext cx="341640" cy="10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2" name="Google Shape;4981;p57"/>
            <p:cNvSpPr/>
            <p:nvPr/>
          </p:nvSpPr>
          <p:spPr>
            <a:xfrm flipH="1" rot="10800000">
              <a:off x="3588120" y="4532400"/>
              <a:ext cx="272880" cy="1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3" name="Google Shape;4982;p57"/>
            <p:cNvSpPr/>
            <p:nvPr/>
          </p:nvSpPr>
          <p:spPr>
            <a:xfrm rot="10800000">
              <a:off x="2408400" y="4422240"/>
              <a:ext cx="396000" cy="7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4" name="Google Shape;4983;p57"/>
            <p:cNvSpPr/>
            <p:nvPr/>
          </p:nvSpPr>
          <p:spPr>
            <a:xfrm>
              <a:off x="1609200" y="4529160"/>
              <a:ext cx="8344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C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4395" name="Google Shape;4984;p57"/>
            <p:cNvGrpSpPr/>
            <p:nvPr/>
          </p:nvGrpSpPr>
          <p:grpSpPr>
            <a:xfrm>
              <a:off x="3144240" y="4681800"/>
              <a:ext cx="513000" cy="156600"/>
              <a:chOff x="3144240" y="4681800"/>
              <a:chExt cx="513000" cy="156600"/>
            </a:xfrm>
          </p:grpSpPr>
          <p:sp>
            <p:nvSpPr>
              <p:cNvPr id="4396" name="Google Shape;4985;p57"/>
              <p:cNvSpPr/>
              <p:nvPr/>
            </p:nvSpPr>
            <p:spPr>
              <a:xfrm>
                <a:off x="3145320" y="475056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7" name="Google Shape;4986;p57"/>
              <p:cNvSpPr/>
              <p:nvPr/>
            </p:nvSpPr>
            <p:spPr>
              <a:xfrm>
                <a:off x="3145320" y="474192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8" name="Google Shape;4987;p57"/>
              <p:cNvSpPr/>
              <p:nvPr/>
            </p:nvSpPr>
            <p:spPr>
              <a:xfrm>
                <a:off x="3144240" y="468180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399" name="Google Shape;4988;p57"/>
              <p:cNvGrpSpPr/>
              <p:nvPr/>
            </p:nvGrpSpPr>
            <p:grpSpPr>
              <a:xfrm>
                <a:off x="3247920" y="4707720"/>
                <a:ext cx="286200" cy="47880"/>
                <a:chOff x="3247920" y="4707720"/>
                <a:chExt cx="286200" cy="47880"/>
              </a:xfrm>
            </p:grpSpPr>
            <p:sp>
              <p:nvSpPr>
                <p:cNvPr id="4400" name="Google Shape;4989;p57"/>
                <p:cNvSpPr/>
                <p:nvPr/>
              </p:nvSpPr>
              <p:spPr>
                <a:xfrm>
                  <a:off x="3247920" y="470772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01" name="Google Shape;4990;p57"/>
                <p:cNvSpPr/>
                <p:nvPr/>
              </p:nvSpPr>
              <p:spPr>
                <a:xfrm>
                  <a:off x="3260880" y="470772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402" name="Google Shape;4991;p57"/>
              <p:cNvSpPr/>
              <p:nvPr/>
            </p:nvSpPr>
            <p:spPr>
              <a:xfrm>
                <a:off x="3146040" y="4730400"/>
                <a:ext cx="360" cy="64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3" name="Google Shape;4992;p57"/>
              <p:cNvSpPr/>
              <p:nvPr/>
            </p:nvSpPr>
            <p:spPr>
              <a:xfrm>
                <a:off x="3654000" y="473184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04" name="Google Shape;4993;p57"/>
            <p:cNvGrpSpPr/>
            <p:nvPr/>
          </p:nvGrpSpPr>
          <p:grpSpPr>
            <a:xfrm>
              <a:off x="2389680" y="4745520"/>
              <a:ext cx="512640" cy="156960"/>
              <a:chOff x="2389680" y="4745520"/>
              <a:chExt cx="512640" cy="156960"/>
            </a:xfrm>
          </p:grpSpPr>
          <p:sp>
            <p:nvSpPr>
              <p:cNvPr id="4405" name="Google Shape;4994;p57"/>
              <p:cNvSpPr/>
              <p:nvPr/>
            </p:nvSpPr>
            <p:spPr>
              <a:xfrm>
                <a:off x="2390400" y="481464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6" name="Google Shape;4995;p57"/>
              <p:cNvSpPr/>
              <p:nvPr/>
            </p:nvSpPr>
            <p:spPr>
              <a:xfrm>
                <a:off x="2390400" y="480564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7" name="Google Shape;4996;p57"/>
              <p:cNvSpPr/>
              <p:nvPr/>
            </p:nvSpPr>
            <p:spPr>
              <a:xfrm>
                <a:off x="2389680" y="474552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408" name="Google Shape;4997;p57"/>
              <p:cNvGrpSpPr/>
              <p:nvPr/>
            </p:nvGrpSpPr>
            <p:grpSpPr>
              <a:xfrm>
                <a:off x="2493360" y="4771440"/>
                <a:ext cx="286200" cy="47880"/>
                <a:chOff x="2493360" y="4771440"/>
                <a:chExt cx="286200" cy="47880"/>
              </a:xfrm>
            </p:grpSpPr>
            <p:sp>
              <p:nvSpPr>
                <p:cNvPr id="4409" name="Google Shape;4998;p57"/>
                <p:cNvSpPr/>
                <p:nvPr/>
              </p:nvSpPr>
              <p:spPr>
                <a:xfrm>
                  <a:off x="2493360" y="47714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10" name="Google Shape;4999;p57"/>
                <p:cNvSpPr/>
                <p:nvPr/>
              </p:nvSpPr>
              <p:spPr>
                <a:xfrm>
                  <a:off x="2506320" y="47714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411" name="Google Shape;5000;p57"/>
              <p:cNvSpPr/>
              <p:nvPr/>
            </p:nvSpPr>
            <p:spPr>
              <a:xfrm>
                <a:off x="2390400" y="479412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2" name="Google Shape;5001;p57"/>
              <p:cNvSpPr/>
              <p:nvPr/>
            </p:nvSpPr>
            <p:spPr>
              <a:xfrm>
                <a:off x="2900520" y="47959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13" name="Google Shape;5002;p57"/>
            <p:cNvGrpSpPr/>
            <p:nvPr/>
          </p:nvGrpSpPr>
          <p:grpSpPr>
            <a:xfrm>
              <a:off x="2667600" y="4492080"/>
              <a:ext cx="513000" cy="156960"/>
              <a:chOff x="2667600" y="4492080"/>
              <a:chExt cx="513000" cy="156960"/>
            </a:xfrm>
          </p:grpSpPr>
          <p:sp>
            <p:nvSpPr>
              <p:cNvPr id="4414" name="Google Shape;5003;p57"/>
              <p:cNvSpPr/>
              <p:nvPr/>
            </p:nvSpPr>
            <p:spPr>
              <a:xfrm>
                <a:off x="2668680" y="456120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5" name="Google Shape;5004;p57"/>
              <p:cNvSpPr/>
              <p:nvPr/>
            </p:nvSpPr>
            <p:spPr>
              <a:xfrm>
                <a:off x="2668680" y="455220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6" name="Google Shape;5005;p57"/>
              <p:cNvSpPr/>
              <p:nvPr/>
            </p:nvSpPr>
            <p:spPr>
              <a:xfrm>
                <a:off x="2667600" y="449208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417" name="Google Shape;5006;p57"/>
              <p:cNvGrpSpPr/>
              <p:nvPr/>
            </p:nvGrpSpPr>
            <p:grpSpPr>
              <a:xfrm>
                <a:off x="2771280" y="4518000"/>
                <a:ext cx="286200" cy="47880"/>
                <a:chOff x="2771280" y="4518000"/>
                <a:chExt cx="286200" cy="47880"/>
              </a:xfrm>
            </p:grpSpPr>
            <p:sp>
              <p:nvSpPr>
                <p:cNvPr id="4418" name="Google Shape;5007;p57"/>
                <p:cNvSpPr/>
                <p:nvPr/>
              </p:nvSpPr>
              <p:spPr>
                <a:xfrm>
                  <a:off x="2771280" y="451800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19" name="Google Shape;5008;p57"/>
                <p:cNvSpPr/>
                <p:nvPr/>
              </p:nvSpPr>
              <p:spPr>
                <a:xfrm>
                  <a:off x="2784240" y="451800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420" name="Google Shape;5009;p57"/>
              <p:cNvSpPr/>
              <p:nvPr/>
            </p:nvSpPr>
            <p:spPr>
              <a:xfrm>
                <a:off x="2668320" y="454140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1" name="Google Shape;5010;p57"/>
              <p:cNvSpPr/>
              <p:nvPr/>
            </p:nvSpPr>
            <p:spPr>
              <a:xfrm>
                <a:off x="3178440" y="454320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22" name="Google Shape;5011;p57"/>
            <p:cNvGrpSpPr/>
            <p:nvPr/>
          </p:nvGrpSpPr>
          <p:grpSpPr>
            <a:xfrm>
              <a:off x="3578400" y="4374360"/>
              <a:ext cx="512640" cy="156960"/>
              <a:chOff x="3578400" y="4374360"/>
              <a:chExt cx="512640" cy="156960"/>
            </a:xfrm>
          </p:grpSpPr>
          <p:sp>
            <p:nvSpPr>
              <p:cNvPr id="4423" name="Google Shape;5012;p57"/>
              <p:cNvSpPr/>
              <p:nvPr/>
            </p:nvSpPr>
            <p:spPr>
              <a:xfrm>
                <a:off x="3579120" y="444348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4" name="Google Shape;5013;p57"/>
              <p:cNvSpPr/>
              <p:nvPr/>
            </p:nvSpPr>
            <p:spPr>
              <a:xfrm>
                <a:off x="3579120" y="44344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5" name="Google Shape;5014;p57"/>
              <p:cNvSpPr/>
              <p:nvPr/>
            </p:nvSpPr>
            <p:spPr>
              <a:xfrm>
                <a:off x="3578400" y="43743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426" name="Google Shape;5015;p57"/>
              <p:cNvGrpSpPr/>
              <p:nvPr/>
            </p:nvGrpSpPr>
            <p:grpSpPr>
              <a:xfrm>
                <a:off x="3682080" y="4400640"/>
                <a:ext cx="286200" cy="47880"/>
                <a:chOff x="3682080" y="4400640"/>
                <a:chExt cx="286200" cy="47880"/>
              </a:xfrm>
            </p:grpSpPr>
            <p:sp>
              <p:nvSpPr>
                <p:cNvPr id="4427" name="Google Shape;5016;p57"/>
                <p:cNvSpPr/>
                <p:nvPr/>
              </p:nvSpPr>
              <p:spPr>
                <a:xfrm>
                  <a:off x="3682080" y="44006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28" name="Google Shape;5017;p57"/>
                <p:cNvSpPr/>
                <p:nvPr/>
              </p:nvSpPr>
              <p:spPr>
                <a:xfrm>
                  <a:off x="3695040" y="44006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429" name="Google Shape;5018;p57"/>
              <p:cNvSpPr/>
              <p:nvPr/>
            </p:nvSpPr>
            <p:spPr>
              <a:xfrm>
                <a:off x="3579840" y="44236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0" name="Google Shape;5019;p57"/>
              <p:cNvSpPr/>
              <p:nvPr/>
            </p:nvSpPr>
            <p:spPr>
              <a:xfrm>
                <a:off x="4088880" y="44254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31" name="Google Shape;5020;p57"/>
            <p:cNvGrpSpPr/>
            <p:nvPr/>
          </p:nvGrpSpPr>
          <p:grpSpPr>
            <a:xfrm>
              <a:off x="3797640" y="4879440"/>
              <a:ext cx="512640" cy="156960"/>
              <a:chOff x="3797640" y="4879440"/>
              <a:chExt cx="512640" cy="156960"/>
            </a:xfrm>
          </p:grpSpPr>
          <p:sp>
            <p:nvSpPr>
              <p:cNvPr id="4432" name="Google Shape;5021;p57"/>
              <p:cNvSpPr/>
              <p:nvPr/>
            </p:nvSpPr>
            <p:spPr>
              <a:xfrm>
                <a:off x="3798360" y="494856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3" name="Google Shape;5022;p57"/>
              <p:cNvSpPr/>
              <p:nvPr/>
            </p:nvSpPr>
            <p:spPr>
              <a:xfrm>
                <a:off x="3798360" y="493956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4" name="Google Shape;5023;p57"/>
              <p:cNvSpPr/>
              <p:nvPr/>
            </p:nvSpPr>
            <p:spPr>
              <a:xfrm>
                <a:off x="3797640" y="487944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435" name="Google Shape;5024;p57"/>
              <p:cNvGrpSpPr/>
              <p:nvPr/>
            </p:nvGrpSpPr>
            <p:grpSpPr>
              <a:xfrm>
                <a:off x="3901320" y="4905720"/>
                <a:ext cx="286200" cy="47880"/>
                <a:chOff x="3901320" y="4905720"/>
                <a:chExt cx="286200" cy="47880"/>
              </a:xfrm>
            </p:grpSpPr>
            <p:sp>
              <p:nvSpPr>
                <p:cNvPr id="4436" name="Google Shape;5025;p57"/>
                <p:cNvSpPr/>
                <p:nvPr/>
              </p:nvSpPr>
              <p:spPr>
                <a:xfrm>
                  <a:off x="3901320" y="490572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37" name="Google Shape;5026;p57"/>
                <p:cNvSpPr/>
                <p:nvPr/>
              </p:nvSpPr>
              <p:spPr>
                <a:xfrm>
                  <a:off x="3914280" y="490572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438" name="Google Shape;5027;p57"/>
              <p:cNvSpPr/>
              <p:nvPr/>
            </p:nvSpPr>
            <p:spPr>
              <a:xfrm>
                <a:off x="3798360" y="492876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39" name="Google Shape;5028;p57"/>
              <p:cNvSpPr/>
              <p:nvPr/>
            </p:nvSpPr>
            <p:spPr>
              <a:xfrm>
                <a:off x="4308120" y="493056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40" name="Google Shape;5029;p57"/>
            <p:cNvGrpSpPr/>
            <p:nvPr/>
          </p:nvGrpSpPr>
          <p:grpSpPr>
            <a:xfrm>
              <a:off x="2927880" y="5041440"/>
              <a:ext cx="512640" cy="156600"/>
              <a:chOff x="2927880" y="5041440"/>
              <a:chExt cx="512640" cy="156600"/>
            </a:xfrm>
          </p:grpSpPr>
          <p:sp>
            <p:nvSpPr>
              <p:cNvPr id="4441" name="Google Shape;5030;p57"/>
              <p:cNvSpPr/>
              <p:nvPr/>
            </p:nvSpPr>
            <p:spPr>
              <a:xfrm>
                <a:off x="2928600" y="511020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2" name="Google Shape;5031;p57"/>
              <p:cNvSpPr/>
              <p:nvPr/>
            </p:nvSpPr>
            <p:spPr>
              <a:xfrm>
                <a:off x="2928600" y="510156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3" name="Google Shape;5032;p57"/>
              <p:cNvSpPr/>
              <p:nvPr/>
            </p:nvSpPr>
            <p:spPr>
              <a:xfrm>
                <a:off x="2927880" y="504144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444" name="Google Shape;5033;p57"/>
              <p:cNvGrpSpPr/>
              <p:nvPr/>
            </p:nvGrpSpPr>
            <p:grpSpPr>
              <a:xfrm>
                <a:off x="3031560" y="5067360"/>
                <a:ext cx="286200" cy="47880"/>
                <a:chOff x="3031560" y="5067360"/>
                <a:chExt cx="286200" cy="47880"/>
              </a:xfrm>
            </p:grpSpPr>
            <p:sp>
              <p:nvSpPr>
                <p:cNvPr id="4445" name="Google Shape;5034;p57"/>
                <p:cNvSpPr/>
                <p:nvPr/>
              </p:nvSpPr>
              <p:spPr>
                <a:xfrm>
                  <a:off x="3031560" y="506736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46" name="Google Shape;5035;p57"/>
                <p:cNvSpPr/>
                <p:nvPr/>
              </p:nvSpPr>
              <p:spPr>
                <a:xfrm>
                  <a:off x="3044520" y="506736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447" name="Google Shape;5036;p57"/>
              <p:cNvSpPr/>
              <p:nvPr/>
            </p:nvSpPr>
            <p:spPr>
              <a:xfrm>
                <a:off x="2928600" y="509076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8" name="Google Shape;5037;p57"/>
              <p:cNvSpPr/>
              <p:nvPr/>
            </p:nvSpPr>
            <p:spPr>
              <a:xfrm>
                <a:off x="3438360" y="509220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49" name="Google Shape;5038;p57"/>
            <p:cNvGrpSpPr/>
            <p:nvPr/>
          </p:nvGrpSpPr>
          <p:grpSpPr>
            <a:xfrm>
              <a:off x="2067120" y="4995360"/>
              <a:ext cx="512640" cy="156960"/>
              <a:chOff x="2067120" y="4995360"/>
              <a:chExt cx="512640" cy="156960"/>
            </a:xfrm>
          </p:grpSpPr>
          <p:sp>
            <p:nvSpPr>
              <p:cNvPr id="4450" name="Google Shape;5039;p57"/>
              <p:cNvSpPr/>
              <p:nvPr/>
            </p:nvSpPr>
            <p:spPr>
              <a:xfrm>
                <a:off x="2067840" y="506448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1" name="Google Shape;5040;p57"/>
              <p:cNvSpPr/>
              <p:nvPr/>
            </p:nvSpPr>
            <p:spPr>
              <a:xfrm>
                <a:off x="2067840" y="50554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2" name="Google Shape;5041;p57"/>
              <p:cNvSpPr/>
              <p:nvPr/>
            </p:nvSpPr>
            <p:spPr>
              <a:xfrm>
                <a:off x="2067120" y="49953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453" name="Google Shape;5042;p57"/>
              <p:cNvGrpSpPr/>
              <p:nvPr/>
            </p:nvGrpSpPr>
            <p:grpSpPr>
              <a:xfrm>
                <a:off x="2170800" y="5021640"/>
                <a:ext cx="286200" cy="47880"/>
                <a:chOff x="2170800" y="5021640"/>
                <a:chExt cx="286200" cy="47880"/>
              </a:xfrm>
            </p:grpSpPr>
            <p:sp>
              <p:nvSpPr>
                <p:cNvPr id="4454" name="Google Shape;5043;p57"/>
                <p:cNvSpPr/>
                <p:nvPr/>
              </p:nvSpPr>
              <p:spPr>
                <a:xfrm>
                  <a:off x="2170800" y="50216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55" name="Google Shape;5044;p57"/>
                <p:cNvSpPr/>
                <p:nvPr/>
              </p:nvSpPr>
              <p:spPr>
                <a:xfrm>
                  <a:off x="2183760" y="50216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456" name="Google Shape;5045;p57"/>
              <p:cNvSpPr/>
              <p:nvPr/>
            </p:nvSpPr>
            <p:spPr>
              <a:xfrm>
                <a:off x="2068560" y="50446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7" name="Google Shape;5046;p57"/>
              <p:cNvSpPr/>
              <p:nvPr/>
            </p:nvSpPr>
            <p:spPr>
              <a:xfrm>
                <a:off x="2577600" y="50464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458" name="Google Shape;5047;p57"/>
          <p:cNvSpPr/>
          <p:nvPr/>
        </p:nvSpPr>
        <p:spPr>
          <a:xfrm>
            <a:off x="2382480" y="2609640"/>
            <a:ext cx="237960" cy="2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9" name="Google Shape;5048;p57"/>
          <p:cNvSpPr/>
          <p:nvPr/>
        </p:nvSpPr>
        <p:spPr>
          <a:xfrm>
            <a:off x="1638000" y="2849400"/>
            <a:ext cx="900000" cy="12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0" name="Google Shape;5049;p57"/>
          <p:cNvSpPr/>
          <p:nvPr/>
        </p:nvSpPr>
        <p:spPr>
          <a:xfrm flipH="1" rot="10800000">
            <a:off x="1235160" y="2973600"/>
            <a:ext cx="1303200" cy="27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1" name="Google Shape;5050;p57"/>
          <p:cNvSpPr/>
          <p:nvPr/>
        </p:nvSpPr>
        <p:spPr>
          <a:xfrm>
            <a:off x="3916080" y="2411280"/>
            <a:ext cx="307800" cy="57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2" name="Google Shape;5051;p57"/>
          <p:cNvSpPr/>
          <p:nvPr/>
        </p:nvSpPr>
        <p:spPr>
          <a:xfrm flipH="1">
            <a:off x="4425840" y="2388960"/>
            <a:ext cx="383760" cy="5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3" name="Google Shape;5052;p57"/>
          <p:cNvSpPr/>
          <p:nvPr/>
        </p:nvSpPr>
        <p:spPr>
          <a:xfrm>
            <a:off x="6770520" y="2900160"/>
            <a:ext cx="215640" cy="104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4" name="Google Shape;5053;p57"/>
          <p:cNvSpPr/>
          <p:nvPr/>
        </p:nvSpPr>
        <p:spPr>
          <a:xfrm flipH="1">
            <a:off x="7136640" y="3251160"/>
            <a:ext cx="240840" cy="69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5" name="Google Shape;5054;p57"/>
          <p:cNvSpPr/>
          <p:nvPr/>
        </p:nvSpPr>
        <p:spPr>
          <a:xfrm flipH="1">
            <a:off x="7482600" y="4228920"/>
            <a:ext cx="541080" cy="24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6" name="Google Shape;5055;p57"/>
          <p:cNvSpPr/>
          <p:nvPr/>
        </p:nvSpPr>
        <p:spPr>
          <a:xfrm rot="10800000">
            <a:off x="7455240" y="4573800"/>
            <a:ext cx="796320" cy="61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7" name="Google Shape;5056;p57"/>
          <p:cNvSpPr/>
          <p:nvPr/>
        </p:nvSpPr>
        <p:spPr>
          <a:xfrm rot="10800000">
            <a:off x="6496200" y="4722840"/>
            <a:ext cx="1047600" cy="96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8" name="Google Shape;5057;p57"/>
          <p:cNvSpPr/>
          <p:nvPr/>
        </p:nvSpPr>
        <p:spPr>
          <a:xfrm rot="10800000">
            <a:off x="5319720" y="4694400"/>
            <a:ext cx="285480" cy="11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9" name="Google Shape;5058;p57"/>
          <p:cNvSpPr/>
          <p:nvPr/>
        </p:nvSpPr>
        <p:spPr>
          <a:xfrm rot="10800000">
            <a:off x="4069080" y="5045400"/>
            <a:ext cx="370800" cy="97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0" name="Google Shape;5059;p57"/>
          <p:cNvSpPr/>
          <p:nvPr/>
        </p:nvSpPr>
        <p:spPr>
          <a:xfrm rot="10800000">
            <a:off x="3144960" y="5193000"/>
            <a:ext cx="244080" cy="66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1" name="Google Shape;5060;p57"/>
          <p:cNvSpPr/>
          <p:nvPr/>
        </p:nvSpPr>
        <p:spPr>
          <a:xfrm flipH="1" rot="10800000">
            <a:off x="1791000" y="5161320"/>
            <a:ext cx="401040" cy="20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2" name="Google Shape;5061;p57"/>
          <p:cNvSpPr/>
          <p:nvPr/>
        </p:nvSpPr>
        <p:spPr>
          <a:xfrm flipH="1" rot="10800000">
            <a:off x="1361520" y="5045400"/>
            <a:ext cx="70596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3" name="Google Shape;5062;p57"/>
          <p:cNvSpPr/>
          <p:nvPr/>
        </p:nvSpPr>
        <p:spPr>
          <a:xfrm>
            <a:off x="1155600" y="4376520"/>
            <a:ext cx="9964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Estrutura da Internet: rede de redes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5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476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2F31A52-EEDA-4722-BA44-4D960780CF8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4477" name="Google Shape;5070;p58"/>
          <p:cNvSpPr/>
          <p:nvPr/>
        </p:nvSpPr>
        <p:spPr>
          <a:xfrm>
            <a:off x="473040" y="1193040"/>
            <a:ext cx="8203320" cy="9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Mas, se um ISP global for um negócio viável, haverá competidores... que precisam se interconectar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4478" name="Google Shape;5071;p58"/>
          <p:cNvGrpSpPr/>
          <p:nvPr/>
        </p:nvGrpSpPr>
        <p:grpSpPr>
          <a:xfrm>
            <a:off x="420120" y="1782720"/>
            <a:ext cx="8464320" cy="4688640"/>
            <a:chOff x="420120" y="1782720"/>
            <a:chExt cx="8464320" cy="4688640"/>
          </a:xfrm>
        </p:grpSpPr>
        <p:grpSp>
          <p:nvGrpSpPr>
            <p:cNvPr id="4479" name="Google Shape;5072;p58"/>
            <p:cNvGrpSpPr/>
            <p:nvPr/>
          </p:nvGrpSpPr>
          <p:grpSpPr>
            <a:xfrm>
              <a:off x="1825560" y="2241360"/>
              <a:ext cx="644760" cy="417600"/>
              <a:chOff x="1825560" y="2241360"/>
              <a:chExt cx="644760" cy="417600"/>
            </a:xfrm>
          </p:grpSpPr>
          <p:sp>
            <p:nvSpPr>
              <p:cNvPr id="4480" name="Google Shape;5073;p58"/>
              <p:cNvSpPr/>
              <p:nvPr/>
            </p:nvSpPr>
            <p:spPr>
              <a:xfrm>
                <a:off x="1825560" y="22413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1" name="Google Shape;5074;p58"/>
              <p:cNvSpPr/>
              <p:nvPr/>
            </p:nvSpPr>
            <p:spPr>
              <a:xfrm>
                <a:off x="1893240" y="22604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482" name="Google Shape;5075;p58"/>
            <p:cNvGrpSpPr/>
            <p:nvPr/>
          </p:nvGrpSpPr>
          <p:grpSpPr>
            <a:xfrm>
              <a:off x="669600" y="3041280"/>
              <a:ext cx="644760" cy="417600"/>
              <a:chOff x="669600" y="3041280"/>
              <a:chExt cx="644760" cy="417600"/>
            </a:xfrm>
          </p:grpSpPr>
          <p:sp>
            <p:nvSpPr>
              <p:cNvPr id="4483" name="Google Shape;5076;p58"/>
              <p:cNvSpPr/>
              <p:nvPr/>
            </p:nvSpPr>
            <p:spPr>
              <a:xfrm>
                <a:off x="669600" y="30412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4" name="Google Shape;5077;p58"/>
              <p:cNvSpPr/>
              <p:nvPr/>
            </p:nvSpPr>
            <p:spPr>
              <a:xfrm>
                <a:off x="737280" y="30603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485" name="Google Shape;5078;p58"/>
            <p:cNvGrpSpPr/>
            <p:nvPr/>
          </p:nvGrpSpPr>
          <p:grpSpPr>
            <a:xfrm>
              <a:off x="6334560" y="2495520"/>
              <a:ext cx="644760" cy="417600"/>
              <a:chOff x="6334560" y="2495520"/>
              <a:chExt cx="644760" cy="417600"/>
            </a:xfrm>
          </p:grpSpPr>
          <p:sp>
            <p:nvSpPr>
              <p:cNvPr id="4486" name="Google Shape;5079;p58"/>
              <p:cNvSpPr/>
              <p:nvPr/>
            </p:nvSpPr>
            <p:spPr>
              <a:xfrm>
                <a:off x="6334560" y="2495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7" name="Google Shape;5080;p58"/>
              <p:cNvSpPr/>
              <p:nvPr/>
            </p:nvSpPr>
            <p:spPr>
              <a:xfrm>
                <a:off x="6402240" y="2514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488" name="Google Shape;5081;p58"/>
            <p:cNvGrpSpPr/>
            <p:nvPr/>
          </p:nvGrpSpPr>
          <p:grpSpPr>
            <a:xfrm>
              <a:off x="1241280" y="5352480"/>
              <a:ext cx="644760" cy="417600"/>
              <a:chOff x="1241280" y="5352480"/>
              <a:chExt cx="644760" cy="417600"/>
            </a:xfrm>
          </p:grpSpPr>
          <p:sp>
            <p:nvSpPr>
              <p:cNvPr id="4489" name="Google Shape;5082;p58"/>
              <p:cNvSpPr/>
              <p:nvPr/>
            </p:nvSpPr>
            <p:spPr>
              <a:xfrm>
                <a:off x="1241280" y="53524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0" name="Google Shape;5083;p58"/>
              <p:cNvSpPr/>
              <p:nvPr/>
            </p:nvSpPr>
            <p:spPr>
              <a:xfrm>
                <a:off x="1308960" y="53715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491" name="Google Shape;5084;p58"/>
            <p:cNvGrpSpPr/>
            <p:nvPr/>
          </p:nvGrpSpPr>
          <p:grpSpPr>
            <a:xfrm>
              <a:off x="822240" y="4730400"/>
              <a:ext cx="644400" cy="417600"/>
              <a:chOff x="822240" y="4730400"/>
              <a:chExt cx="644400" cy="417600"/>
            </a:xfrm>
          </p:grpSpPr>
          <p:sp>
            <p:nvSpPr>
              <p:cNvPr id="4492" name="Google Shape;5085;p58"/>
              <p:cNvSpPr/>
              <p:nvPr/>
            </p:nvSpPr>
            <p:spPr>
              <a:xfrm>
                <a:off x="822240" y="47304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3" name="Google Shape;5086;p58"/>
              <p:cNvSpPr/>
              <p:nvPr/>
            </p:nvSpPr>
            <p:spPr>
              <a:xfrm>
                <a:off x="889560" y="47494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494" name="Google Shape;5087;p58"/>
            <p:cNvGrpSpPr/>
            <p:nvPr/>
          </p:nvGrpSpPr>
          <p:grpSpPr>
            <a:xfrm>
              <a:off x="593640" y="4070160"/>
              <a:ext cx="644400" cy="417600"/>
              <a:chOff x="593640" y="4070160"/>
              <a:chExt cx="644400" cy="417600"/>
            </a:xfrm>
          </p:grpSpPr>
          <p:sp>
            <p:nvSpPr>
              <p:cNvPr id="4495" name="Google Shape;5088;p58"/>
              <p:cNvSpPr/>
              <p:nvPr/>
            </p:nvSpPr>
            <p:spPr>
              <a:xfrm>
                <a:off x="593640" y="407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6" name="Google Shape;5089;p58"/>
              <p:cNvSpPr/>
              <p:nvPr/>
            </p:nvSpPr>
            <p:spPr>
              <a:xfrm>
                <a:off x="660960" y="4088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497" name="Google Shape;5090;p58"/>
            <p:cNvGrpSpPr/>
            <p:nvPr/>
          </p:nvGrpSpPr>
          <p:grpSpPr>
            <a:xfrm>
              <a:off x="7084080" y="2927160"/>
              <a:ext cx="644400" cy="417600"/>
              <a:chOff x="7084080" y="2927160"/>
              <a:chExt cx="644400" cy="417600"/>
            </a:xfrm>
          </p:grpSpPr>
          <p:sp>
            <p:nvSpPr>
              <p:cNvPr id="4498" name="Google Shape;5091;p58"/>
              <p:cNvSpPr/>
              <p:nvPr/>
            </p:nvSpPr>
            <p:spPr>
              <a:xfrm>
                <a:off x="7084080" y="2927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9" name="Google Shape;5092;p58"/>
              <p:cNvSpPr/>
              <p:nvPr/>
            </p:nvSpPr>
            <p:spPr>
              <a:xfrm>
                <a:off x="7151400" y="2946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500" name="Google Shape;5093;p58"/>
            <p:cNvGrpSpPr/>
            <p:nvPr/>
          </p:nvGrpSpPr>
          <p:grpSpPr>
            <a:xfrm>
              <a:off x="3426120" y="2000160"/>
              <a:ext cx="644400" cy="417600"/>
              <a:chOff x="3426120" y="2000160"/>
              <a:chExt cx="644400" cy="417600"/>
            </a:xfrm>
          </p:grpSpPr>
          <p:sp>
            <p:nvSpPr>
              <p:cNvPr id="4501" name="Google Shape;5094;p58"/>
              <p:cNvSpPr/>
              <p:nvPr/>
            </p:nvSpPr>
            <p:spPr>
              <a:xfrm>
                <a:off x="3426120" y="200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2" name="Google Shape;5095;p58"/>
              <p:cNvSpPr/>
              <p:nvPr/>
            </p:nvSpPr>
            <p:spPr>
              <a:xfrm>
                <a:off x="3493440" y="2019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503" name="Google Shape;5096;p58"/>
            <p:cNvGrpSpPr/>
            <p:nvPr/>
          </p:nvGrpSpPr>
          <p:grpSpPr>
            <a:xfrm>
              <a:off x="1050840" y="2647800"/>
              <a:ext cx="644400" cy="417600"/>
              <a:chOff x="1050840" y="2647800"/>
              <a:chExt cx="644400" cy="417600"/>
            </a:xfrm>
          </p:grpSpPr>
          <p:sp>
            <p:nvSpPr>
              <p:cNvPr id="4504" name="Google Shape;5097;p58"/>
              <p:cNvSpPr/>
              <p:nvPr/>
            </p:nvSpPr>
            <p:spPr>
              <a:xfrm>
                <a:off x="1050840" y="26478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5" name="Google Shape;5098;p58"/>
              <p:cNvSpPr/>
              <p:nvPr/>
            </p:nvSpPr>
            <p:spPr>
              <a:xfrm>
                <a:off x="1118160" y="2666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506" name="Google Shape;5099;p58"/>
            <p:cNvGrpSpPr/>
            <p:nvPr/>
          </p:nvGrpSpPr>
          <p:grpSpPr>
            <a:xfrm>
              <a:off x="4340520" y="1974600"/>
              <a:ext cx="644400" cy="417600"/>
              <a:chOff x="4340520" y="1974600"/>
              <a:chExt cx="644400" cy="417600"/>
            </a:xfrm>
          </p:grpSpPr>
          <p:sp>
            <p:nvSpPr>
              <p:cNvPr id="4507" name="Google Shape;5100;p58"/>
              <p:cNvSpPr/>
              <p:nvPr/>
            </p:nvSpPr>
            <p:spPr>
              <a:xfrm>
                <a:off x="4340520" y="197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8" name="Google Shape;5101;p58"/>
              <p:cNvSpPr/>
              <p:nvPr/>
            </p:nvSpPr>
            <p:spPr>
              <a:xfrm>
                <a:off x="4407840" y="199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509" name="Google Shape;5102;p58"/>
            <p:cNvGrpSpPr/>
            <p:nvPr/>
          </p:nvGrpSpPr>
          <p:grpSpPr>
            <a:xfrm>
              <a:off x="7401600" y="5606640"/>
              <a:ext cx="644760" cy="417600"/>
              <a:chOff x="7401600" y="5606640"/>
              <a:chExt cx="644760" cy="417600"/>
            </a:xfrm>
          </p:grpSpPr>
          <p:sp>
            <p:nvSpPr>
              <p:cNvPr id="4510" name="Google Shape;5103;p58"/>
              <p:cNvSpPr/>
              <p:nvPr/>
            </p:nvSpPr>
            <p:spPr>
              <a:xfrm>
                <a:off x="7401600" y="56066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1" name="Google Shape;5104;p58"/>
              <p:cNvSpPr/>
              <p:nvPr/>
            </p:nvSpPr>
            <p:spPr>
              <a:xfrm>
                <a:off x="7469280" y="56257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512" name="Google Shape;5105;p58"/>
            <p:cNvGrpSpPr/>
            <p:nvPr/>
          </p:nvGrpSpPr>
          <p:grpSpPr>
            <a:xfrm>
              <a:off x="8240040" y="4959000"/>
              <a:ext cx="644400" cy="417600"/>
              <a:chOff x="8240040" y="4959000"/>
              <a:chExt cx="644400" cy="417600"/>
            </a:xfrm>
          </p:grpSpPr>
          <p:sp>
            <p:nvSpPr>
              <p:cNvPr id="4513" name="Google Shape;5106;p58"/>
              <p:cNvSpPr/>
              <p:nvPr/>
            </p:nvSpPr>
            <p:spPr>
              <a:xfrm>
                <a:off x="8240040" y="49590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4" name="Google Shape;5107;p58"/>
              <p:cNvSpPr/>
              <p:nvPr/>
            </p:nvSpPr>
            <p:spPr>
              <a:xfrm>
                <a:off x="8307360" y="49780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515" name="Google Shape;5108;p58"/>
            <p:cNvGrpSpPr/>
            <p:nvPr/>
          </p:nvGrpSpPr>
          <p:grpSpPr>
            <a:xfrm>
              <a:off x="8011440" y="4044600"/>
              <a:ext cx="644400" cy="417600"/>
              <a:chOff x="8011440" y="4044600"/>
              <a:chExt cx="644400" cy="417600"/>
            </a:xfrm>
          </p:grpSpPr>
          <p:sp>
            <p:nvSpPr>
              <p:cNvPr id="4516" name="Google Shape;5109;p58"/>
              <p:cNvSpPr/>
              <p:nvPr/>
            </p:nvSpPr>
            <p:spPr>
              <a:xfrm>
                <a:off x="8011440" y="404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7" name="Google Shape;5110;p58"/>
              <p:cNvSpPr/>
              <p:nvPr/>
            </p:nvSpPr>
            <p:spPr>
              <a:xfrm>
                <a:off x="8078760" y="406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518" name="Google Shape;5111;p58"/>
            <p:cNvGrpSpPr/>
            <p:nvPr/>
          </p:nvGrpSpPr>
          <p:grpSpPr>
            <a:xfrm>
              <a:off x="5166000" y="5847840"/>
              <a:ext cx="644760" cy="417600"/>
              <a:chOff x="5166000" y="5847840"/>
              <a:chExt cx="644760" cy="417600"/>
            </a:xfrm>
          </p:grpSpPr>
          <p:sp>
            <p:nvSpPr>
              <p:cNvPr id="4519" name="Google Shape;5112;p58"/>
              <p:cNvSpPr/>
              <p:nvPr/>
            </p:nvSpPr>
            <p:spPr>
              <a:xfrm>
                <a:off x="5166000" y="58478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0" name="Google Shape;5113;p58"/>
              <p:cNvSpPr/>
              <p:nvPr/>
            </p:nvSpPr>
            <p:spPr>
              <a:xfrm>
                <a:off x="5233680" y="58669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521" name="Google Shape;5114;p58"/>
            <p:cNvGrpSpPr/>
            <p:nvPr/>
          </p:nvGrpSpPr>
          <p:grpSpPr>
            <a:xfrm>
              <a:off x="4251600" y="5987520"/>
              <a:ext cx="644400" cy="417600"/>
              <a:chOff x="4251600" y="5987520"/>
              <a:chExt cx="644400" cy="417600"/>
            </a:xfrm>
          </p:grpSpPr>
          <p:sp>
            <p:nvSpPr>
              <p:cNvPr id="4522" name="Google Shape;5115;p58"/>
              <p:cNvSpPr/>
              <p:nvPr/>
            </p:nvSpPr>
            <p:spPr>
              <a:xfrm>
                <a:off x="4251600" y="5987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3" name="Google Shape;5116;p58"/>
              <p:cNvSpPr/>
              <p:nvPr/>
            </p:nvSpPr>
            <p:spPr>
              <a:xfrm>
                <a:off x="4318920" y="600660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524" name="Google Shape;5117;p58"/>
            <p:cNvGrpSpPr/>
            <p:nvPr/>
          </p:nvGrpSpPr>
          <p:grpSpPr>
            <a:xfrm>
              <a:off x="3032280" y="5835240"/>
              <a:ext cx="644400" cy="417600"/>
              <a:chOff x="3032280" y="5835240"/>
              <a:chExt cx="644400" cy="417600"/>
            </a:xfrm>
          </p:grpSpPr>
          <p:sp>
            <p:nvSpPr>
              <p:cNvPr id="4525" name="Google Shape;5118;p58"/>
              <p:cNvSpPr/>
              <p:nvPr/>
            </p:nvSpPr>
            <p:spPr>
              <a:xfrm>
                <a:off x="3032280" y="58352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6" name="Google Shape;5119;p58"/>
              <p:cNvSpPr/>
              <p:nvPr/>
            </p:nvSpPr>
            <p:spPr>
              <a:xfrm>
                <a:off x="3099600" y="58543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sp>
          <p:nvSpPr>
            <p:cNvPr id="4527" name="Google Shape;5120;p58"/>
            <p:cNvSpPr/>
            <p:nvPr/>
          </p:nvSpPr>
          <p:spPr>
            <a:xfrm rot="1053600">
              <a:off x="5444280" y="189936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528" name="Google Shape;5121;p58"/>
            <p:cNvSpPr/>
            <p:nvPr/>
          </p:nvSpPr>
          <p:spPr>
            <a:xfrm rot="2829000">
              <a:off x="7732080" y="33732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529" name="Google Shape;5122;p58"/>
            <p:cNvSpPr/>
            <p:nvPr/>
          </p:nvSpPr>
          <p:spPr>
            <a:xfrm rot="9846000">
              <a:off x="6400800" y="589140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530" name="Google Shape;5123;p58"/>
            <p:cNvSpPr/>
            <p:nvPr/>
          </p:nvSpPr>
          <p:spPr>
            <a:xfrm rot="11651400">
              <a:off x="2031120" y="579564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531" name="Google Shape;5124;p58"/>
            <p:cNvSpPr/>
            <p:nvPr/>
          </p:nvSpPr>
          <p:spPr>
            <a:xfrm rot="16607400">
              <a:off x="440280" y="3485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532" name="Google Shape;5125;p58"/>
            <p:cNvSpPr/>
            <p:nvPr/>
          </p:nvSpPr>
          <p:spPr>
            <a:xfrm rot="20583000">
              <a:off x="2628720" y="184932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4533" name="Google Shape;5126;p58"/>
          <p:cNvGrpSpPr/>
          <p:nvPr/>
        </p:nvGrpSpPr>
        <p:grpSpPr>
          <a:xfrm>
            <a:off x="4546440" y="3746520"/>
            <a:ext cx="3225240" cy="1116720"/>
            <a:chOff x="4546440" y="3746520"/>
            <a:chExt cx="3225240" cy="1116720"/>
          </a:xfrm>
        </p:grpSpPr>
        <p:sp>
          <p:nvSpPr>
            <p:cNvPr id="4534" name="Google Shape;5127;p58"/>
            <p:cNvSpPr/>
            <p:nvPr/>
          </p:nvSpPr>
          <p:spPr>
            <a:xfrm>
              <a:off x="4546440" y="3746520"/>
              <a:ext cx="3225240" cy="11167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535" name="Google Shape;5128;p58"/>
            <p:cNvGrpSpPr/>
            <p:nvPr/>
          </p:nvGrpSpPr>
          <p:grpSpPr>
            <a:xfrm>
              <a:off x="5229720" y="3841200"/>
              <a:ext cx="536400" cy="149760"/>
              <a:chOff x="5229720" y="3841200"/>
              <a:chExt cx="536400" cy="149760"/>
            </a:xfrm>
          </p:grpSpPr>
          <p:sp>
            <p:nvSpPr>
              <p:cNvPr id="4536" name="Google Shape;5129;p58"/>
              <p:cNvSpPr/>
              <p:nvPr/>
            </p:nvSpPr>
            <p:spPr>
              <a:xfrm>
                <a:off x="5230800" y="390708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7" name="Google Shape;5130;p58"/>
              <p:cNvSpPr/>
              <p:nvPr/>
            </p:nvSpPr>
            <p:spPr>
              <a:xfrm>
                <a:off x="5230800" y="38984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8" name="Google Shape;5131;p58"/>
              <p:cNvSpPr/>
              <p:nvPr/>
            </p:nvSpPr>
            <p:spPr>
              <a:xfrm>
                <a:off x="5229720" y="384120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539" name="Google Shape;5132;p58"/>
              <p:cNvGrpSpPr/>
              <p:nvPr/>
            </p:nvGrpSpPr>
            <p:grpSpPr>
              <a:xfrm>
                <a:off x="5338080" y="3866040"/>
                <a:ext cx="299160" cy="45720"/>
                <a:chOff x="5338080" y="3866040"/>
                <a:chExt cx="299160" cy="45720"/>
              </a:xfrm>
            </p:grpSpPr>
            <p:sp>
              <p:nvSpPr>
                <p:cNvPr id="4540" name="Google Shape;5133;p58"/>
                <p:cNvSpPr/>
                <p:nvPr/>
              </p:nvSpPr>
              <p:spPr>
                <a:xfrm>
                  <a:off x="5338080" y="386604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41" name="Google Shape;5134;p58"/>
                <p:cNvSpPr/>
                <p:nvPr/>
              </p:nvSpPr>
              <p:spPr>
                <a:xfrm>
                  <a:off x="5351760" y="386604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542" name="Google Shape;5135;p58"/>
              <p:cNvSpPr/>
              <p:nvPr/>
            </p:nvSpPr>
            <p:spPr>
              <a:xfrm>
                <a:off x="5230800" y="3889080"/>
                <a:ext cx="360" cy="6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43" name="Google Shape;5136;p58"/>
              <p:cNvSpPr/>
              <p:nvPr/>
            </p:nvSpPr>
            <p:spPr>
              <a:xfrm>
                <a:off x="5763600" y="3890520"/>
                <a:ext cx="360" cy="6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544" name="Google Shape;5137;p58"/>
            <p:cNvSpPr/>
            <p:nvPr/>
          </p:nvSpPr>
          <p:spPr>
            <a:xfrm>
              <a:off x="5762880" y="3889800"/>
              <a:ext cx="98280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5" name="Google Shape;5138;p58"/>
            <p:cNvSpPr/>
            <p:nvPr/>
          </p:nvSpPr>
          <p:spPr>
            <a:xfrm>
              <a:off x="6233400" y="4185000"/>
              <a:ext cx="121320" cy="67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6" name="Google Shape;5139;p58"/>
            <p:cNvSpPr/>
            <p:nvPr/>
          </p:nvSpPr>
          <p:spPr>
            <a:xfrm flipH="1" rot="10800000">
              <a:off x="6032160" y="4351680"/>
              <a:ext cx="245160" cy="3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7" name="Google Shape;5140;p58"/>
            <p:cNvSpPr/>
            <p:nvPr/>
          </p:nvSpPr>
          <p:spPr>
            <a:xfrm flipH="1" rot="10800000">
              <a:off x="5734800" y="4208760"/>
              <a:ext cx="194040" cy="8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8" name="Google Shape;5141;p58"/>
            <p:cNvSpPr/>
            <p:nvPr/>
          </p:nvSpPr>
          <p:spPr>
            <a:xfrm flipH="1" rot="10800000">
              <a:off x="5434200" y="4451400"/>
              <a:ext cx="194040" cy="8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9" name="Google Shape;5142;p58"/>
            <p:cNvSpPr/>
            <p:nvPr/>
          </p:nvSpPr>
          <p:spPr>
            <a:xfrm flipH="1" rot="10800000">
              <a:off x="6248880" y="4391640"/>
              <a:ext cx="254520" cy="205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0" name="Google Shape;5143;p58"/>
            <p:cNvSpPr/>
            <p:nvPr/>
          </p:nvSpPr>
          <p:spPr>
            <a:xfrm rot="10800000">
              <a:off x="6744960" y="4380120"/>
              <a:ext cx="357480" cy="100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1" name="Google Shape;5144;p58"/>
            <p:cNvSpPr/>
            <p:nvPr/>
          </p:nvSpPr>
          <p:spPr>
            <a:xfrm flipH="1" rot="10800000">
              <a:off x="6730560" y="4097520"/>
              <a:ext cx="285120" cy="15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2" name="Google Shape;5145;p58"/>
            <p:cNvSpPr/>
            <p:nvPr/>
          </p:nvSpPr>
          <p:spPr>
            <a:xfrm rot="10800000">
              <a:off x="5497560" y="3992040"/>
              <a:ext cx="414000" cy="7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3" name="Google Shape;5146;p58"/>
            <p:cNvSpPr/>
            <p:nvPr/>
          </p:nvSpPr>
          <p:spPr>
            <a:xfrm>
              <a:off x="4693680" y="4093920"/>
              <a:ext cx="819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B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4554" name="Google Shape;5147;p58"/>
            <p:cNvGrpSpPr/>
            <p:nvPr/>
          </p:nvGrpSpPr>
          <p:grpSpPr>
            <a:xfrm>
              <a:off x="6266880" y="4240080"/>
              <a:ext cx="536040" cy="150120"/>
              <a:chOff x="6266880" y="4240080"/>
              <a:chExt cx="536040" cy="150120"/>
            </a:xfrm>
          </p:grpSpPr>
          <p:sp>
            <p:nvSpPr>
              <p:cNvPr id="4555" name="Google Shape;5148;p58"/>
              <p:cNvSpPr/>
              <p:nvPr/>
            </p:nvSpPr>
            <p:spPr>
              <a:xfrm>
                <a:off x="6267600" y="43063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6" name="Google Shape;5149;p58"/>
              <p:cNvSpPr/>
              <p:nvPr/>
            </p:nvSpPr>
            <p:spPr>
              <a:xfrm>
                <a:off x="6267600" y="42976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7" name="Google Shape;5150;p58"/>
              <p:cNvSpPr/>
              <p:nvPr/>
            </p:nvSpPr>
            <p:spPr>
              <a:xfrm>
                <a:off x="6266880" y="424008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558" name="Google Shape;5151;p58"/>
              <p:cNvGrpSpPr/>
              <p:nvPr/>
            </p:nvGrpSpPr>
            <p:grpSpPr>
              <a:xfrm>
                <a:off x="6375240" y="4264920"/>
                <a:ext cx="299160" cy="45720"/>
                <a:chOff x="6375240" y="4264920"/>
                <a:chExt cx="299160" cy="45720"/>
              </a:xfrm>
            </p:grpSpPr>
            <p:sp>
              <p:nvSpPr>
                <p:cNvPr id="4559" name="Google Shape;5152;p58"/>
                <p:cNvSpPr/>
                <p:nvPr/>
              </p:nvSpPr>
              <p:spPr>
                <a:xfrm>
                  <a:off x="6375240" y="426492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60" name="Google Shape;5153;p58"/>
                <p:cNvSpPr/>
                <p:nvPr/>
              </p:nvSpPr>
              <p:spPr>
                <a:xfrm>
                  <a:off x="6388560" y="426492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561" name="Google Shape;5154;p58"/>
              <p:cNvSpPr/>
              <p:nvPr/>
            </p:nvSpPr>
            <p:spPr>
              <a:xfrm>
                <a:off x="6268680" y="428724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62" name="Google Shape;5155;p58"/>
              <p:cNvSpPr/>
              <p:nvPr/>
            </p:nvSpPr>
            <p:spPr>
              <a:xfrm>
                <a:off x="6800760" y="428904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563" name="Google Shape;5156;p58"/>
            <p:cNvGrpSpPr/>
            <p:nvPr/>
          </p:nvGrpSpPr>
          <p:grpSpPr>
            <a:xfrm>
              <a:off x="5478120" y="4301280"/>
              <a:ext cx="536040" cy="149760"/>
              <a:chOff x="5478120" y="4301280"/>
              <a:chExt cx="536040" cy="149760"/>
            </a:xfrm>
          </p:grpSpPr>
          <p:sp>
            <p:nvSpPr>
              <p:cNvPr id="4564" name="Google Shape;5157;p58"/>
              <p:cNvSpPr/>
              <p:nvPr/>
            </p:nvSpPr>
            <p:spPr>
              <a:xfrm>
                <a:off x="5478840" y="436716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65" name="Google Shape;5158;p58"/>
              <p:cNvSpPr/>
              <p:nvPr/>
            </p:nvSpPr>
            <p:spPr>
              <a:xfrm>
                <a:off x="5478840" y="43588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66" name="Google Shape;5159;p58"/>
              <p:cNvSpPr/>
              <p:nvPr/>
            </p:nvSpPr>
            <p:spPr>
              <a:xfrm>
                <a:off x="5478120" y="430128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567" name="Google Shape;5160;p58"/>
              <p:cNvGrpSpPr/>
              <p:nvPr/>
            </p:nvGrpSpPr>
            <p:grpSpPr>
              <a:xfrm>
                <a:off x="5586480" y="4326120"/>
                <a:ext cx="299160" cy="45720"/>
                <a:chOff x="5586480" y="4326120"/>
                <a:chExt cx="299160" cy="45720"/>
              </a:xfrm>
            </p:grpSpPr>
            <p:sp>
              <p:nvSpPr>
                <p:cNvPr id="4568" name="Google Shape;5161;p58"/>
                <p:cNvSpPr/>
                <p:nvPr/>
              </p:nvSpPr>
              <p:spPr>
                <a:xfrm>
                  <a:off x="5586480" y="432612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69" name="Google Shape;5162;p58"/>
                <p:cNvSpPr/>
                <p:nvPr/>
              </p:nvSpPr>
              <p:spPr>
                <a:xfrm>
                  <a:off x="5599800" y="432612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570" name="Google Shape;5163;p58"/>
              <p:cNvSpPr/>
              <p:nvPr/>
            </p:nvSpPr>
            <p:spPr>
              <a:xfrm>
                <a:off x="5479560" y="43444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71" name="Google Shape;5164;p58"/>
              <p:cNvSpPr/>
              <p:nvPr/>
            </p:nvSpPr>
            <p:spPr>
              <a:xfrm>
                <a:off x="6012000" y="4346280"/>
                <a:ext cx="360" cy="66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572" name="Google Shape;5165;p58"/>
            <p:cNvGrpSpPr/>
            <p:nvPr/>
          </p:nvGrpSpPr>
          <p:grpSpPr>
            <a:xfrm>
              <a:off x="5768640" y="4059000"/>
              <a:ext cx="536040" cy="149760"/>
              <a:chOff x="5768640" y="4059000"/>
              <a:chExt cx="536040" cy="149760"/>
            </a:xfrm>
          </p:grpSpPr>
          <p:sp>
            <p:nvSpPr>
              <p:cNvPr id="4573" name="Google Shape;5166;p58"/>
              <p:cNvSpPr/>
              <p:nvPr/>
            </p:nvSpPr>
            <p:spPr>
              <a:xfrm>
                <a:off x="5769360" y="412488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74" name="Google Shape;5167;p58"/>
              <p:cNvSpPr/>
              <p:nvPr/>
            </p:nvSpPr>
            <p:spPr>
              <a:xfrm>
                <a:off x="5769360" y="41162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75" name="Google Shape;5168;p58"/>
              <p:cNvSpPr/>
              <p:nvPr/>
            </p:nvSpPr>
            <p:spPr>
              <a:xfrm>
                <a:off x="5768640" y="405900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576" name="Google Shape;5169;p58"/>
              <p:cNvGrpSpPr/>
              <p:nvPr/>
            </p:nvGrpSpPr>
            <p:grpSpPr>
              <a:xfrm>
                <a:off x="5877000" y="4083840"/>
                <a:ext cx="299160" cy="45720"/>
                <a:chOff x="5877000" y="4083840"/>
                <a:chExt cx="299160" cy="45720"/>
              </a:xfrm>
            </p:grpSpPr>
            <p:sp>
              <p:nvSpPr>
                <p:cNvPr id="4577" name="Google Shape;5170;p58"/>
                <p:cNvSpPr/>
                <p:nvPr/>
              </p:nvSpPr>
              <p:spPr>
                <a:xfrm>
                  <a:off x="5877000" y="408384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78" name="Google Shape;5171;p58"/>
                <p:cNvSpPr/>
                <p:nvPr/>
              </p:nvSpPr>
              <p:spPr>
                <a:xfrm>
                  <a:off x="5890320" y="408384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579" name="Google Shape;5172;p58"/>
              <p:cNvSpPr/>
              <p:nvPr/>
            </p:nvSpPr>
            <p:spPr>
              <a:xfrm>
                <a:off x="5770440" y="410688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80" name="Google Shape;5173;p58"/>
              <p:cNvSpPr/>
              <p:nvPr/>
            </p:nvSpPr>
            <p:spPr>
              <a:xfrm>
                <a:off x="6302520" y="410832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581" name="Google Shape;5174;p58"/>
            <p:cNvGrpSpPr/>
            <p:nvPr/>
          </p:nvGrpSpPr>
          <p:grpSpPr>
            <a:xfrm>
              <a:off x="6720480" y="3946320"/>
              <a:ext cx="536040" cy="149760"/>
              <a:chOff x="6720480" y="3946320"/>
              <a:chExt cx="536040" cy="149760"/>
            </a:xfrm>
          </p:grpSpPr>
          <p:sp>
            <p:nvSpPr>
              <p:cNvPr id="4582" name="Google Shape;5175;p58"/>
              <p:cNvSpPr/>
              <p:nvPr/>
            </p:nvSpPr>
            <p:spPr>
              <a:xfrm>
                <a:off x="6721200" y="401220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83" name="Google Shape;5176;p58"/>
              <p:cNvSpPr/>
              <p:nvPr/>
            </p:nvSpPr>
            <p:spPr>
              <a:xfrm>
                <a:off x="6721200" y="400392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84" name="Google Shape;5177;p58"/>
              <p:cNvSpPr/>
              <p:nvPr/>
            </p:nvSpPr>
            <p:spPr>
              <a:xfrm>
                <a:off x="6720480" y="394632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585" name="Google Shape;5178;p58"/>
              <p:cNvGrpSpPr/>
              <p:nvPr/>
            </p:nvGrpSpPr>
            <p:grpSpPr>
              <a:xfrm>
                <a:off x="6828840" y="3971160"/>
                <a:ext cx="299160" cy="45720"/>
                <a:chOff x="6828840" y="3971160"/>
                <a:chExt cx="299160" cy="45720"/>
              </a:xfrm>
            </p:grpSpPr>
            <p:sp>
              <p:nvSpPr>
                <p:cNvPr id="4586" name="Google Shape;5179;p58"/>
                <p:cNvSpPr/>
                <p:nvPr/>
              </p:nvSpPr>
              <p:spPr>
                <a:xfrm>
                  <a:off x="6828840" y="397116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87" name="Google Shape;5180;p58"/>
                <p:cNvSpPr/>
                <p:nvPr/>
              </p:nvSpPr>
              <p:spPr>
                <a:xfrm>
                  <a:off x="6842160" y="397116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588" name="Google Shape;5181;p58"/>
              <p:cNvSpPr/>
              <p:nvPr/>
            </p:nvSpPr>
            <p:spPr>
              <a:xfrm>
                <a:off x="6721200" y="39942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89" name="Google Shape;5182;p58"/>
              <p:cNvSpPr/>
              <p:nvPr/>
            </p:nvSpPr>
            <p:spPr>
              <a:xfrm>
                <a:off x="7254360" y="39960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590" name="Google Shape;5183;p58"/>
            <p:cNvGrpSpPr/>
            <p:nvPr/>
          </p:nvGrpSpPr>
          <p:grpSpPr>
            <a:xfrm>
              <a:off x="6949440" y="4429440"/>
              <a:ext cx="536400" cy="149760"/>
              <a:chOff x="6949440" y="4429440"/>
              <a:chExt cx="536400" cy="149760"/>
            </a:xfrm>
          </p:grpSpPr>
          <p:sp>
            <p:nvSpPr>
              <p:cNvPr id="4591" name="Google Shape;5184;p58"/>
              <p:cNvSpPr/>
              <p:nvPr/>
            </p:nvSpPr>
            <p:spPr>
              <a:xfrm>
                <a:off x="6950520" y="44953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2" name="Google Shape;5185;p58"/>
              <p:cNvSpPr/>
              <p:nvPr/>
            </p:nvSpPr>
            <p:spPr>
              <a:xfrm>
                <a:off x="6950520" y="44870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3" name="Google Shape;5186;p58"/>
              <p:cNvSpPr/>
              <p:nvPr/>
            </p:nvSpPr>
            <p:spPr>
              <a:xfrm>
                <a:off x="6949440" y="442944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594" name="Google Shape;5187;p58"/>
              <p:cNvGrpSpPr/>
              <p:nvPr/>
            </p:nvGrpSpPr>
            <p:grpSpPr>
              <a:xfrm>
                <a:off x="7057800" y="4454280"/>
                <a:ext cx="299160" cy="45720"/>
                <a:chOff x="7057800" y="4454280"/>
                <a:chExt cx="299160" cy="45720"/>
              </a:xfrm>
            </p:grpSpPr>
            <p:sp>
              <p:nvSpPr>
                <p:cNvPr id="4595" name="Google Shape;5188;p58"/>
                <p:cNvSpPr/>
                <p:nvPr/>
              </p:nvSpPr>
              <p:spPr>
                <a:xfrm>
                  <a:off x="7057800" y="445428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96" name="Google Shape;5189;p58"/>
                <p:cNvSpPr/>
                <p:nvPr/>
              </p:nvSpPr>
              <p:spPr>
                <a:xfrm>
                  <a:off x="7071480" y="445428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597" name="Google Shape;5190;p58"/>
              <p:cNvSpPr/>
              <p:nvPr/>
            </p:nvSpPr>
            <p:spPr>
              <a:xfrm>
                <a:off x="6951240" y="44766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8" name="Google Shape;5191;p58"/>
              <p:cNvSpPr/>
              <p:nvPr/>
            </p:nvSpPr>
            <p:spPr>
              <a:xfrm>
                <a:off x="7483320" y="447804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599" name="Google Shape;5192;p58"/>
            <p:cNvGrpSpPr/>
            <p:nvPr/>
          </p:nvGrpSpPr>
          <p:grpSpPr>
            <a:xfrm>
              <a:off x="6040440" y="4584240"/>
              <a:ext cx="536400" cy="149760"/>
              <a:chOff x="6040440" y="4584240"/>
              <a:chExt cx="536400" cy="149760"/>
            </a:xfrm>
          </p:grpSpPr>
          <p:sp>
            <p:nvSpPr>
              <p:cNvPr id="4600" name="Google Shape;5193;p58"/>
              <p:cNvSpPr/>
              <p:nvPr/>
            </p:nvSpPr>
            <p:spPr>
              <a:xfrm>
                <a:off x="6041520" y="46501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01" name="Google Shape;5194;p58"/>
              <p:cNvSpPr/>
              <p:nvPr/>
            </p:nvSpPr>
            <p:spPr>
              <a:xfrm>
                <a:off x="6041520" y="46414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02" name="Google Shape;5195;p58"/>
              <p:cNvSpPr/>
              <p:nvPr/>
            </p:nvSpPr>
            <p:spPr>
              <a:xfrm>
                <a:off x="6040440" y="458424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03" name="Google Shape;5196;p58"/>
              <p:cNvGrpSpPr/>
              <p:nvPr/>
            </p:nvGrpSpPr>
            <p:grpSpPr>
              <a:xfrm>
                <a:off x="6148800" y="4609080"/>
                <a:ext cx="299160" cy="45720"/>
                <a:chOff x="6148800" y="4609080"/>
                <a:chExt cx="299160" cy="45720"/>
              </a:xfrm>
            </p:grpSpPr>
            <p:sp>
              <p:nvSpPr>
                <p:cNvPr id="4604" name="Google Shape;5197;p58"/>
                <p:cNvSpPr/>
                <p:nvPr/>
              </p:nvSpPr>
              <p:spPr>
                <a:xfrm>
                  <a:off x="6148800" y="460908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05" name="Google Shape;5198;p58"/>
                <p:cNvSpPr/>
                <p:nvPr/>
              </p:nvSpPr>
              <p:spPr>
                <a:xfrm>
                  <a:off x="6162480" y="460908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06" name="Google Shape;5199;p58"/>
              <p:cNvSpPr/>
              <p:nvPr/>
            </p:nvSpPr>
            <p:spPr>
              <a:xfrm>
                <a:off x="6042240" y="463212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07" name="Google Shape;5200;p58"/>
              <p:cNvSpPr/>
              <p:nvPr/>
            </p:nvSpPr>
            <p:spPr>
              <a:xfrm>
                <a:off x="6573240" y="463356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08" name="Google Shape;5201;p58"/>
            <p:cNvGrpSpPr/>
            <p:nvPr/>
          </p:nvGrpSpPr>
          <p:grpSpPr>
            <a:xfrm>
              <a:off x="5140800" y="4540320"/>
              <a:ext cx="536040" cy="149760"/>
              <a:chOff x="5140800" y="4540320"/>
              <a:chExt cx="536040" cy="149760"/>
            </a:xfrm>
          </p:grpSpPr>
          <p:sp>
            <p:nvSpPr>
              <p:cNvPr id="4609" name="Google Shape;5202;p58"/>
              <p:cNvSpPr/>
              <p:nvPr/>
            </p:nvSpPr>
            <p:spPr>
              <a:xfrm>
                <a:off x="5141520" y="460620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10" name="Google Shape;5203;p58"/>
              <p:cNvSpPr/>
              <p:nvPr/>
            </p:nvSpPr>
            <p:spPr>
              <a:xfrm>
                <a:off x="5141520" y="459792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11" name="Google Shape;5204;p58"/>
              <p:cNvSpPr/>
              <p:nvPr/>
            </p:nvSpPr>
            <p:spPr>
              <a:xfrm>
                <a:off x="5140800" y="454032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12" name="Google Shape;5205;p58"/>
              <p:cNvGrpSpPr/>
              <p:nvPr/>
            </p:nvGrpSpPr>
            <p:grpSpPr>
              <a:xfrm>
                <a:off x="5249160" y="4565160"/>
                <a:ext cx="299160" cy="45720"/>
                <a:chOff x="5249160" y="4565160"/>
                <a:chExt cx="299160" cy="45720"/>
              </a:xfrm>
            </p:grpSpPr>
            <p:sp>
              <p:nvSpPr>
                <p:cNvPr id="4613" name="Google Shape;5206;p58"/>
                <p:cNvSpPr/>
                <p:nvPr/>
              </p:nvSpPr>
              <p:spPr>
                <a:xfrm>
                  <a:off x="5249160" y="456516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14" name="Google Shape;5207;p58"/>
                <p:cNvSpPr/>
                <p:nvPr/>
              </p:nvSpPr>
              <p:spPr>
                <a:xfrm>
                  <a:off x="5262480" y="456516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15" name="Google Shape;5208;p58"/>
              <p:cNvSpPr/>
              <p:nvPr/>
            </p:nvSpPr>
            <p:spPr>
              <a:xfrm>
                <a:off x="5141520" y="458748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16" name="Google Shape;5209;p58"/>
              <p:cNvSpPr/>
              <p:nvPr/>
            </p:nvSpPr>
            <p:spPr>
              <a:xfrm>
                <a:off x="5676480" y="458892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617" name="Google Shape;5210;p58"/>
          <p:cNvGrpSpPr/>
          <p:nvPr/>
        </p:nvGrpSpPr>
        <p:grpSpPr>
          <a:xfrm>
            <a:off x="1803240" y="2755800"/>
            <a:ext cx="3466440" cy="1193040"/>
            <a:chOff x="1803240" y="2755800"/>
            <a:chExt cx="3466440" cy="1193040"/>
          </a:xfrm>
        </p:grpSpPr>
        <p:sp>
          <p:nvSpPr>
            <p:cNvPr id="4618" name="Google Shape;5211;p58"/>
            <p:cNvSpPr/>
            <p:nvPr/>
          </p:nvSpPr>
          <p:spPr>
            <a:xfrm>
              <a:off x="1803240" y="2755800"/>
              <a:ext cx="3466440" cy="11930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19" name="Google Shape;5212;p58"/>
            <p:cNvGrpSpPr/>
            <p:nvPr/>
          </p:nvGrpSpPr>
          <p:grpSpPr>
            <a:xfrm>
              <a:off x="2537640" y="2856960"/>
              <a:ext cx="576360" cy="160200"/>
              <a:chOff x="2537640" y="2856960"/>
              <a:chExt cx="576360" cy="160200"/>
            </a:xfrm>
          </p:grpSpPr>
          <p:sp>
            <p:nvSpPr>
              <p:cNvPr id="4620" name="Google Shape;5213;p58"/>
              <p:cNvSpPr/>
              <p:nvPr/>
            </p:nvSpPr>
            <p:spPr>
              <a:xfrm>
                <a:off x="2538720" y="29275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1" name="Google Shape;5214;p58"/>
              <p:cNvSpPr/>
              <p:nvPr/>
            </p:nvSpPr>
            <p:spPr>
              <a:xfrm>
                <a:off x="2538720" y="29181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2" name="Google Shape;5215;p58"/>
              <p:cNvSpPr/>
              <p:nvPr/>
            </p:nvSpPr>
            <p:spPr>
              <a:xfrm>
                <a:off x="2537640" y="28569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23" name="Google Shape;5216;p58"/>
              <p:cNvGrpSpPr/>
              <p:nvPr/>
            </p:nvGrpSpPr>
            <p:grpSpPr>
              <a:xfrm>
                <a:off x="2654280" y="2883600"/>
                <a:ext cx="321480" cy="48960"/>
                <a:chOff x="2654280" y="2883600"/>
                <a:chExt cx="321480" cy="48960"/>
              </a:xfrm>
            </p:grpSpPr>
            <p:sp>
              <p:nvSpPr>
                <p:cNvPr id="4624" name="Google Shape;5217;p58"/>
                <p:cNvSpPr/>
                <p:nvPr/>
              </p:nvSpPr>
              <p:spPr>
                <a:xfrm>
                  <a:off x="2654280" y="28836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25" name="Google Shape;5218;p58"/>
                <p:cNvSpPr/>
                <p:nvPr/>
              </p:nvSpPr>
              <p:spPr>
                <a:xfrm>
                  <a:off x="2668680" y="28836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26" name="Google Shape;5219;p58"/>
              <p:cNvSpPr/>
              <p:nvPr/>
            </p:nvSpPr>
            <p:spPr>
              <a:xfrm>
                <a:off x="2539800" y="29080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7" name="Google Shape;5220;p58"/>
              <p:cNvSpPr/>
              <p:nvPr/>
            </p:nvSpPr>
            <p:spPr>
              <a:xfrm>
                <a:off x="3109680" y="290988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28" name="Google Shape;5221;p58"/>
            <p:cNvSpPr/>
            <p:nvPr/>
          </p:nvSpPr>
          <p:spPr>
            <a:xfrm>
              <a:off x="3110760" y="2909160"/>
              <a:ext cx="1056240" cy="11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9" name="Google Shape;5222;p58"/>
            <p:cNvSpPr/>
            <p:nvPr/>
          </p:nvSpPr>
          <p:spPr>
            <a:xfrm>
              <a:off x="3616200" y="3224520"/>
              <a:ext cx="130680" cy="7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0" name="Google Shape;5223;p58"/>
            <p:cNvSpPr/>
            <p:nvPr/>
          </p:nvSpPr>
          <p:spPr>
            <a:xfrm flipH="1" rot="10800000">
              <a:off x="3400200" y="3402000"/>
              <a:ext cx="263160" cy="39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1" name="Google Shape;5224;p58"/>
            <p:cNvSpPr/>
            <p:nvPr/>
          </p:nvSpPr>
          <p:spPr>
            <a:xfrm flipH="1" rot="10800000">
              <a:off x="3080880" y="3249360"/>
              <a:ext cx="208440" cy="95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2" name="Google Shape;5225;p58"/>
            <p:cNvSpPr/>
            <p:nvPr/>
          </p:nvSpPr>
          <p:spPr>
            <a:xfrm flipH="1" rot="10800000">
              <a:off x="2757600" y="3508920"/>
              <a:ext cx="208440" cy="9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3" name="Google Shape;5226;p58"/>
            <p:cNvSpPr/>
            <p:nvPr/>
          </p:nvSpPr>
          <p:spPr>
            <a:xfrm flipH="1" rot="10800000">
              <a:off x="3632760" y="3444840"/>
              <a:ext cx="273960" cy="21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4" name="Google Shape;5227;p58"/>
            <p:cNvSpPr/>
            <p:nvPr/>
          </p:nvSpPr>
          <p:spPr>
            <a:xfrm rot="10800000">
              <a:off x="4165920" y="3432600"/>
              <a:ext cx="384480" cy="10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5" name="Google Shape;5228;p58"/>
            <p:cNvSpPr/>
            <p:nvPr/>
          </p:nvSpPr>
          <p:spPr>
            <a:xfrm flipH="1" rot="10800000">
              <a:off x="4150080" y="3130920"/>
              <a:ext cx="306360" cy="16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6" name="Google Shape;5229;p58"/>
            <p:cNvSpPr/>
            <p:nvPr/>
          </p:nvSpPr>
          <p:spPr>
            <a:xfrm rot="10800000">
              <a:off x="2825640" y="3017880"/>
              <a:ext cx="444600" cy="7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7" name="Google Shape;5230;p58"/>
            <p:cNvSpPr/>
            <p:nvPr/>
          </p:nvSpPr>
          <p:spPr>
            <a:xfrm>
              <a:off x="1990080" y="3127320"/>
              <a:ext cx="8100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A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4638" name="Google Shape;5231;p58"/>
            <p:cNvGrpSpPr/>
            <p:nvPr/>
          </p:nvGrpSpPr>
          <p:grpSpPr>
            <a:xfrm>
              <a:off x="3652200" y="3283200"/>
              <a:ext cx="576360" cy="160200"/>
              <a:chOff x="3652200" y="3283200"/>
              <a:chExt cx="576360" cy="160200"/>
            </a:xfrm>
          </p:grpSpPr>
          <p:sp>
            <p:nvSpPr>
              <p:cNvPr id="4639" name="Google Shape;5232;p58"/>
              <p:cNvSpPr/>
              <p:nvPr/>
            </p:nvSpPr>
            <p:spPr>
              <a:xfrm>
                <a:off x="3653280" y="335376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0" name="Google Shape;5233;p58"/>
              <p:cNvSpPr/>
              <p:nvPr/>
            </p:nvSpPr>
            <p:spPr>
              <a:xfrm>
                <a:off x="3653280" y="33447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1" name="Google Shape;5234;p58"/>
              <p:cNvSpPr/>
              <p:nvPr/>
            </p:nvSpPr>
            <p:spPr>
              <a:xfrm>
                <a:off x="3652200" y="328320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42" name="Google Shape;5235;p58"/>
              <p:cNvGrpSpPr/>
              <p:nvPr/>
            </p:nvGrpSpPr>
            <p:grpSpPr>
              <a:xfrm>
                <a:off x="3768840" y="3309840"/>
                <a:ext cx="321480" cy="48960"/>
                <a:chOff x="3768840" y="3309840"/>
                <a:chExt cx="321480" cy="48960"/>
              </a:xfrm>
            </p:grpSpPr>
            <p:sp>
              <p:nvSpPr>
                <p:cNvPr id="4643" name="Google Shape;5236;p58"/>
                <p:cNvSpPr/>
                <p:nvPr/>
              </p:nvSpPr>
              <p:spPr>
                <a:xfrm>
                  <a:off x="3768840" y="330984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44" name="Google Shape;5237;p58"/>
                <p:cNvSpPr/>
                <p:nvPr/>
              </p:nvSpPr>
              <p:spPr>
                <a:xfrm>
                  <a:off x="3783240" y="330984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45" name="Google Shape;5238;p58"/>
              <p:cNvSpPr/>
              <p:nvPr/>
            </p:nvSpPr>
            <p:spPr>
              <a:xfrm>
                <a:off x="3654000" y="333360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6" name="Google Shape;5239;p58"/>
              <p:cNvSpPr/>
              <p:nvPr/>
            </p:nvSpPr>
            <p:spPr>
              <a:xfrm>
                <a:off x="4223880" y="333540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47" name="Google Shape;5240;p58"/>
            <p:cNvGrpSpPr/>
            <p:nvPr/>
          </p:nvGrpSpPr>
          <p:grpSpPr>
            <a:xfrm>
              <a:off x="2804400" y="3348720"/>
              <a:ext cx="576360" cy="159840"/>
              <a:chOff x="2804400" y="3348720"/>
              <a:chExt cx="576360" cy="159840"/>
            </a:xfrm>
          </p:grpSpPr>
          <p:sp>
            <p:nvSpPr>
              <p:cNvPr id="4648" name="Google Shape;5241;p58"/>
              <p:cNvSpPr/>
              <p:nvPr/>
            </p:nvSpPr>
            <p:spPr>
              <a:xfrm>
                <a:off x="2805480" y="34189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9" name="Google Shape;5242;p58"/>
              <p:cNvSpPr/>
              <p:nvPr/>
            </p:nvSpPr>
            <p:spPr>
              <a:xfrm>
                <a:off x="2805480" y="340992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0" name="Google Shape;5243;p58"/>
              <p:cNvSpPr/>
              <p:nvPr/>
            </p:nvSpPr>
            <p:spPr>
              <a:xfrm>
                <a:off x="2804400" y="33487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51" name="Google Shape;5244;p58"/>
              <p:cNvGrpSpPr/>
              <p:nvPr/>
            </p:nvGrpSpPr>
            <p:grpSpPr>
              <a:xfrm>
                <a:off x="2921040" y="3375000"/>
                <a:ext cx="321480" cy="48960"/>
                <a:chOff x="2921040" y="3375000"/>
                <a:chExt cx="321480" cy="48960"/>
              </a:xfrm>
            </p:grpSpPr>
            <p:sp>
              <p:nvSpPr>
                <p:cNvPr id="4652" name="Google Shape;5245;p58"/>
                <p:cNvSpPr/>
                <p:nvPr/>
              </p:nvSpPr>
              <p:spPr>
                <a:xfrm>
                  <a:off x="2921040" y="33750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53" name="Google Shape;5246;p58"/>
                <p:cNvSpPr/>
                <p:nvPr/>
              </p:nvSpPr>
              <p:spPr>
                <a:xfrm>
                  <a:off x="2935440" y="33750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54" name="Google Shape;5247;p58"/>
              <p:cNvSpPr/>
              <p:nvPr/>
            </p:nvSpPr>
            <p:spPr>
              <a:xfrm>
                <a:off x="2806200" y="33991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5" name="Google Shape;5248;p58"/>
              <p:cNvSpPr/>
              <p:nvPr/>
            </p:nvSpPr>
            <p:spPr>
              <a:xfrm>
                <a:off x="3376080" y="340056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56" name="Google Shape;5249;p58"/>
            <p:cNvGrpSpPr/>
            <p:nvPr/>
          </p:nvGrpSpPr>
          <p:grpSpPr>
            <a:xfrm>
              <a:off x="3116880" y="3089520"/>
              <a:ext cx="576000" cy="160200"/>
              <a:chOff x="3116880" y="3089520"/>
              <a:chExt cx="576000" cy="160200"/>
            </a:xfrm>
          </p:grpSpPr>
          <p:sp>
            <p:nvSpPr>
              <p:cNvPr id="4657" name="Google Shape;5250;p58"/>
              <p:cNvSpPr/>
              <p:nvPr/>
            </p:nvSpPr>
            <p:spPr>
              <a:xfrm>
                <a:off x="3117600" y="316008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8" name="Google Shape;5251;p58"/>
              <p:cNvSpPr/>
              <p:nvPr/>
            </p:nvSpPr>
            <p:spPr>
              <a:xfrm>
                <a:off x="3117600" y="315108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9" name="Google Shape;5252;p58"/>
              <p:cNvSpPr/>
              <p:nvPr/>
            </p:nvSpPr>
            <p:spPr>
              <a:xfrm>
                <a:off x="3116880" y="30895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60" name="Google Shape;5253;p58"/>
              <p:cNvGrpSpPr/>
              <p:nvPr/>
            </p:nvGrpSpPr>
            <p:grpSpPr>
              <a:xfrm>
                <a:off x="3233160" y="3116160"/>
                <a:ext cx="321480" cy="48960"/>
                <a:chOff x="3233160" y="3116160"/>
                <a:chExt cx="321480" cy="48960"/>
              </a:xfrm>
            </p:grpSpPr>
            <p:sp>
              <p:nvSpPr>
                <p:cNvPr id="4661" name="Google Shape;5254;p58"/>
                <p:cNvSpPr/>
                <p:nvPr/>
              </p:nvSpPr>
              <p:spPr>
                <a:xfrm>
                  <a:off x="3233160" y="311616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62" name="Google Shape;5255;p58"/>
                <p:cNvSpPr/>
                <p:nvPr/>
              </p:nvSpPr>
              <p:spPr>
                <a:xfrm>
                  <a:off x="3247920" y="311616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63" name="Google Shape;5256;p58"/>
              <p:cNvSpPr/>
              <p:nvPr/>
            </p:nvSpPr>
            <p:spPr>
              <a:xfrm>
                <a:off x="3117600" y="313992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64" name="Google Shape;5257;p58"/>
              <p:cNvSpPr/>
              <p:nvPr/>
            </p:nvSpPr>
            <p:spPr>
              <a:xfrm>
                <a:off x="3689640" y="31417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65" name="Google Shape;5258;p58"/>
            <p:cNvGrpSpPr/>
            <p:nvPr/>
          </p:nvGrpSpPr>
          <p:grpSpPr>
            <a:xfrm>
              <a:off x="4139640" y="2969280"/>
              <a:ext cx="576360" cy="160200"/>
              <a:chOff x="4139640" y="2969280"/>
              <a:chExt cx="576360" cy="160200"/>
            </a:xfrm>
          </p:grpSpPr>
          <p:sp>
            <p:nvSpPr>
              <p:cNvPr id="4666" name="Google Shape;5259;p58"/>
              <p:cNvSpPr/>
              <p:nvPr/>
            </p:nvSpPr>
            <p:spPr>
              <a:xfrm>
                <a:off x="4140720" y="303984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67" name="Google Shape;5260;p58"/>
              <p:cNvSpPr/>
              <p:nvPr/>
            </p:nvSpPr>
            <p:spPr>
              <a:xfrm>
                <a:off x="4140720" y="303084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68" name="Google Shape;5261;p58"/>
              <p:cNvSpPr/>
              <p:nvPr/>
            </p:nvSpPr>
            <p:spPr>
              <a:xfrm>
                <a:off x="4139640" y="296928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69" name="Google Shape;5262;p58"/>
              <p:cNvGrpSpPr/>
              <p:nvPr/>
            </p:nvGrpSpPr>
            <p:grpSpPr>
              <a:xfrm>
                <a:off x="4256280" y="2995920"/>
                <a:ext cx="321480" cy="48960"/>
                <a:chOff x="4256280" y="2995920"/>
                <a:chExt cx="321480" cy="48960"/>
              </a:xfrm>
            </p:grpSpPr>
            <p:sp>
              <p:nvSpPr>
                <p:cNvPr id="4670" name="Google Shape;5263;p58"/>
                <p:cNvSpPr/>
                <p:nvPr/>
              </p:nvSpPr>
              <p:spPr>
                <a:xfrm>
                  <a:off x="4256280" y="299592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71" name="Google Shape;5264;p58"/>
                <p:cNvSpPr/>
                <p:nvPr/>
              </p:nvSpPr>
              <p:spPr>
                <a:xfrm>
                  <a:off x="4270680" y="299592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72" name="Google Shape;5265;p58"/>
              <p:cNvSpPr/>
              <p:nvPr/>
            </p:nvSpPr>
            <p:spPr>
              <a:xfrm>
                <a:off x="4141800" y="301896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3" name="Google Shape;5266;p58"/>
              <p:cNvSpPr/>
              <p:nvPr/>
            </p:nvSpPr>
            <p:spPr>
              <a:xfrm>
                <a:off x="4711680" y="302076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74" name="Google Shape;5267;p58"/>
            <p:cNvGrpSpPr/>
            <p:nvPr/>
          </p:nvGrpSpPr>
          <p:grpSpPr>
            <a:xfrm>
              <a:off x="4386240" y="3485520"/>
              <a:ext cx="576360" cy="160200"/>
              <a:chOff x="4386240" y="3485520"/>
              <a:chExt cx="576360" cy="160200"/>
            </a:xfrm>
          </p:grpSpPr>
          <p:sp>
            <p:nvSpPr>
              <p:cNvPr id="4675" name="Google Shape;5268;p58"/>
              <p:cNvSpPr/>
              <p:nvPr/>
            </p:nvSpPr>
            <p:spPr>
              <a:xfrm>
                <a:off x="4387320" y="355608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6" name="Google Shape;5269;p58"/>
              <p:cNvSpPr/>
              <p:nvPr/>
            </p:nvSpPr>
            <p:spPr>
              <a:xfrm>
                <a:off x="4387320" y="354672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7" name="Google Shape;5270;p58"/>
              <p:cNvSpPr/>
              <p:nvPr/>
            </p:nvSpPr>
            <p:spPr>
              <a:xfrm>
                <a:off x="4386240" y="34855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78" name="Google Shape;5271;p58"/>
              <p:cNvGrpSpPr/>
              <p:nvPr/>
            </p:nvGrpSpPr>
            <p:grpSpPr>
              <a:xfrm>
                <a:off x="4502520" y="3511800"/>
                <a:ext cx="321480" cy="48960"/>
                <a:chOff x="4502520" y="3511800"/>
                <a:chExt cx="321480" cy="48960"/>
              </a:xfrm>
            </p:grpSpPr>
            <p:sp>
              <p:nvSpPr>
                <p:cNvPr id="4679" name="Google Shape;5272;p58"/>
                <p:cNvSpPr/>
                <p:nvPr/>
              </p:nvSpPr>
              <p:spPr>
                <a:xfrm>
                  <a:off x="4502520" y="35118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80" name="Google Shape;5273;p58"/>
                <p:cNvSpPr/>
                <p:nvPr/>
              </p:nvSpPr>
              <p:spPr>
                <a:xfrm>
                  <a:off x="4517280" y="35118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81" name="Google Shape;5274;p58"/>
              <p:cNvSpPr/>
              <p:nvPr/>
            </p:nvSpPr>
            <p:spPr>
              <a:xfrm>
                <a:off x="4388040" y="353664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2" name="Google Shape;5275;p58"/>
              <p:cNvSpPr/>
              <p:nvPr/>
            </p:nvSpPr>
            <p:spPr>
              <a:xfrm>
                <a:off x="4957920" y="353844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83" name="Google Shape;5276;p58"/>
            <p:cNvGrpSpPr/>
            <p:nvPr/>
          </p:nvGrpSpPr>
          <p:grpSpPr>
            <a:xfrm>
              <a:off x="3408840" y="3650760"/>
              <a:ext cx="576360" cy="160200"/>
              <a:chOff x="3408840" y="3650760"/>
              <a:chExt cx="576360" cy="160200"/>
            </a:xfrm>
          </p:grpSpPr>
          <p:sp>
            <p:nvSpPr>
              <p:cNvPr id="4684" name="Google Shape;5277;p58"/>
              <p:cNvSpPr/>
              <p:nvPr/>
            </p:nvSpPr>
            <p:spPr>
              <a:xfrm>
                <a:off x="3409920" y="37213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5" name="Google Shape;5278;p58"/>
              <p:cNvSpPr/>
              <p:nvPr/>
            </p:nvSpPr>
            <p:spPr>
              <a:xfrm>
                <a:off x="3409920" y="37119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86" name="Google Shape;5279;p58"/>
              <p:cNvSpPr/>
              <p:nvPr/>
            </p:nvSpPr>
            <p:spPr>
              <a:xfrm>
                <a:off x="3408840" y="36507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87" name="Google Shape;5280;p58"/>
              <p:cNvGrpSpPr/>
              <p:nvPr/>
            </p:nvGrpSpPr>
            <p:grpSpPr>
              <a:xfrm>
                <a:off x="3525480" y="3677400"/>
                <a:ext cx="321480" cy="48960"/>
                <a:chOff x="3525480" y="3677400"/>
                <a:chExt cx="321480" cy="48960"/>
              </a:xfrm>
            </p:grpSpPr>
            <p:sp>
              <p:nvSpPr>
                <p:cNvPr id="4688" name="Google Shape;5281;p58"/>
                <p:cNvSpPr/>
                <p:nvPr/>
              </p:nvSpPr>
              <p:spPr>
                <a:xfrm>
                  <a:off x="3525480" y="36774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89" name="Google Shape;5282;p58"/>
                <p:cNvSpPr/>
                <p:nvPr/>
              </p:nvSpPr>
              <p:spPr>
                <a:xfrm>
                  <a:off x="3539880" y="36774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90" name="Google Shape;5283;p58"/>
              <p:cNvSpPr/>
              <p:nvPr/>
            </p:nvSpPr>
            <p:spPr>
              <a:xfrm>
                <a:off x="3409920" y="37018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1" name="Google Shape;5284;p58"/>
              <p:cNvSpPr/>
              <p:nvPr/>
            </p:nvSpPr>
            <p:spPr>
              <a:xfrm>
                <a:off x="3981960" y="370368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92" name="Google Shape;5285;p58"/>
            <p:cNvGrpSpPr/>
            <p:nvPr/>
          </p:nvGrpSpPr>
          <p:grpSpPr>
            <a:xfrm>
              <a:off x="2441880" y="3603960"/>
              <a:ext cx="576360" cy="160200"/>
              <a:chOff x="2441880" y="3603960"/>
              <a:chExt cx="576360" cy="160200"/>
            </a:xfrm>
          </p:grpSpPr>
          <p:sp>
            <p:nvSpPr>
              <p:cNvPr id="4693" name="Google Shape;5286;p58"/>
              <p:cNvSpPr/>
              <p:nvPr/>
            </p:nvSpPr>
            <p:spPr>
              <a:xfrm>
                <a:off x="2442960" y="36745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4" name="Google Shape;5287;p58"/>
              <p:cNvSpPr/>
              <p:nvPr/>
            </p:nvSpPr>
            <p:spPr>
              <a:xfrm>
                <a:off x="2442960" y="36651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95" name="Google Shape;5288;p58"/>
              <p:cNvSpPr/>
              <p:nvPr/>
            </p:nvSpPr>
            <p:spPr>
              <a:xfrm>
                <a:off x="2441880" y="36039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96" name="Google Shape;5289;p58"/>
              <p:cNvGrpSpPr/>
              <p:nvPr/>
            </p:nvGrpSpPr>
            <p:grpSpPr>
              <a:xfrm>
                <a:off x="2558520" y="3630240"/>
                <a:ext cx="321480" cy="48960"/>
                <a:chOff x="2558520" y="3630240"/>
                <a:chExt cx="321480" cy="48960"/>
              </a:xfrm>
            </p:grpSpPr>
            <p:sp>
              <p:nvSpPr>
                <p:cNvPr id="4697" name="Google Shape;5290;p58"/>
                <p:cNvSpPr/>
                <p:nvPr/>
              </p:nvSpPr>
              <p:spPr>
                <a:xfrm>
                  <a:off x="2558520" y="363024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98" name="Google Shape;5291;p58"/>
                <p:cNvSpPr/>
                <p:nvPr/>
              </p:nvSpPr>
              <p:spPr>
                <a:xfrm>
                  <a:off x="2572920" y="363024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699" name="Google Shape;5292;p58"/>
              <p:cNvSpPr/>
              <p:nvPr/>
            </p:nvSpPr>
            <p:spPr>
              <a:xfrm>
                <a:off x="2442960" y="365436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0" name="Google Shape;5293;p58"/>
              <p:cNvSpPr/>
              <p:nvPr/>
            </p:nvSpPr>
            <p:spPr>
              <a:xfrm>
                <a:off x="3014640" y="365580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701" name="Google Shape;5294;p58"/>
          <p:cNvGrpSpPr/>
          <p:nvPr/>
        </p:nvGrpSpPr>
        <p:grpSpPr>
          <a:xfrm>
            <a:off x="1498680" y="4165560"/>
            <a:ext cx="3085560" cy="1167840"/>
            <a:chOff x="1498680" y="4165560"/>
            <a:chExt cx="3085560" cy="1167840"/>
          </a:xfrm>
        </p:grpSpPr>
        <p:sp>
          <p:nvSpPr>
            <p:cNvPr id="4702" name="Google Shape;5295;p58"/>
            <p:cNvSpPr/>
            <p:nvPr/>
          </p:nvSpPr>
          <p:spPr>
            <a:xfrm>
              <a:off x="1498680" y="4165560"/>
              <a:ext cx="3085560" cy="11678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03" name="Google Shape;5296;p58"/>
            <p:cNvGrpSpPr/>
            <p:nvPr/>
          </p:nvGrpSpPr>
          <p:grpSpPr>
            <a:xfrm>
              <a:off x="2152440" y="4264560"/>
              <a:ext cx="512640" cy="156600"/>
              <a:chOff x="2152440" y="4264560"/>
              <a:chExt cx="512640" cy="156600"/>
            </a:xfrm>
          </p:grpSpPr>
          <p:sp>
            <p:nvSpPr>
              <p:cNvPr id="4704" name="Google Shape;5297;p58"/>
              <p:cNvSpPr/>
              <p:nvPr/>
            </p:nvSpPr>
            <p:spPr>
              <a:xfrm>
                <a:off x="2153160" y="433332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5" name="Google Shape;5298;p58"/>
              <p:cNvSpPr/>
              <p:nvPr/>
            </p:nvSpPr>
            <p:spPr>
              <a:xfrm>
                <a:off x="2153160" y="43246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6" name="Google Shape;5299;p58"/>
              <p:cNvSpPr/>
              <p:nvPr/>
            </p:nvSpPr>
            <p:spPr>
              <a:xfrm>
                <a:off x="2152440" y="42645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707" name="Google Shape;5300;p58"/>
              <p:cNvGrpSpPr/>
              <p:nvPr/>
            </p:nvGrpSpPr>
            <p:grpSpPr>
              <a:xfrm>
                <a:off x="2256120" y="4290480"/>
                <a:ext cx="286200" cy="47880"/>
                <a:chOff x="2256120" y="4290480"/>
                <a:chExt cx="286200" cy="47880"/>
              </a:xfrm>
            </p:grpSpPr>
            <p:sp>
              <p:nvSpPr>
                <p:cNvPr id="4708" name="Google Shape;5301;p58"/>
                <p:cNvSpPr/>
                <p:nvPr/>
              </p:nvSpPr>
              <p:spPr>
                <a:xfrm>
                  <a:off x="2256120" y="429048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09" name="Google Shape;5302;p58"/>
                <p:cNvSpPr/>
                <p:nvPr/>
              </p:nvSpPr>
              <p:spPr>
                <a:xfrm>
                  <a:off x="2269080" y="429048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710" name="Google Shape;5303;p58"/>
              <p:cNvSpPr/>
              <p:nvPr/>
            </p:nvSpPr>
            <p:spPr>
              <a:xfrm>
                <a:off x="2153880" y="4313160"/>
                <a:ext cx="360" cy="64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1" name="Google Shape;5304;p58"/>
              <p:cNvSpPr/>
              <p:nvPr/>
            </p:nvSpPr>
            <p:spPr>
              <a:xfrm>
                <a:off x="2662200" y="431460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12" name="Google Shape;5305;p58"/>
            <p:cNvSpPr/>
            <p:nvPr/>
          </p:nvSpPr>
          <p:spPr>
            <a:xfrm>
              <a:off x="2662200" y="4315320"/>
              <a:ext cx="939960" cy="115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3" name="Google Shape;5306;p58"/>
            <p:cNvSpPr/>
            <p:nvPr/>
          </p:nvSpPr>
          <p:spPr>
            <a:xfrm>
              <a:off x="3112200" y="4624200"/>
              <a:ext cx="116280" cy="7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4" name="Google Shape;5307;p58"/>
            <p:cNvSpPr/>
            <p:nvPr/>
          </p:nvSpPr>
          <p:spPr>
            <a:xfrm flipH="1" rot="10800000">
              <a:off x="2919960" y="4798080"/>
              <a:ext cx="234360" cy="3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5" name="Google Shape;5308;p58"/>
            <p:cNvSpPr/>
            <p:nvPr/>
          </p:nvSpPr>
          <p:spPr>
            <a:xfrm flipH="1" rot="10800000">
              <a:off x="2635560" y="4648680"/>
              <a:ext cx="185400" cy="9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6" name="Google Shape;5309;p58"/>
            <p:cNvSpPr/>
            <p:nvPr/>
          </p:nvSpPr>
          <p:spPr>
            <a:xfrm flipH="1" rot="10800000">
              <a:off x="2347920" y="4902480"/>
              <a:ext cx="185400" cy="9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7" name="Google Shape;5310;p58"/>
            <p:cNvSpPr/>
            <p:nvPr/>
          </p:nvSpPr>
          <p:spPr>
            <a:xfrm flipH="1" rot="10800000">
              <a:off x="3126960" y="4840200"/>
              <a:ext cx="243720" cy="214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8" name="Google Shape;5311;p58"/>
            <p:cNvSpPr/>
            <p:nvPr/>
          </p:nvSpPr>
          <p:spPr>
            <a:xfrm rot="10800000">
              <a:off x="3601800" y="4827960"/>
              <a:ext cx="341640" cy="10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9" name="Google Shape;5312;p58"/>
            <p:cNvSpPr/>
            <p:nvPr/>
          </p:nvSpPr>
          <p:spPr>
            <a:xfrm flipH="1" rot="10800000">
              <a:off x="3588120" y="4532400"/>
              <a:ext cx="272880" cy="1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0" name="Google Shape;5313;p58"/>
            <p:cNvSpPr/>
            <p:nvPr/>
          </p:nvSpPr>
          <p:spPr>
            <a:xfrm rot="10800000">
              <a:off x="2408400" y="4422240"/>
              <a:ext cx="396000" cy="7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1" name="Google Shape;5314;p58"/>
            <p:cNvSpPr/>
            <p:nvPr/>
          </p:nvSpPr>
          <p:spPr>
            <a:xfrm>
              <a:off x="1609200" y="4529160"/>
              <a:ext cx="8344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C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4722" name="Google Shape;5315;p58"/>
            <p:cNvGrpSpPr/>
            <p:nvPr/>
          </p:nvGrpSpPr>
          <p:grpSpPr>
            <a:xfrm>
              <a:off x="3144240" y="4681800"/>
              <a:ext cx="513000" cy="156600"/>
              <a:chOff x="3144240" y="4681800"/>
              <a:chExt cx="513000" cy="156600"/>
            </a:xfrm>
          </p:grpSpPr>
          <p:sp>
            <p:nvSpPr>
              <p:cNvPr id="4723" name="Google Shape;5316;p58"/>
              <p:cNvSpPr/>
              <p:nvPr/>
            </p:nvSpPr>
            <p:spPr>
              <a:xfrm>
                <a:off x="3145320" y="475056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4" name="Google Shape;5317;p58"/>
              <p:cNvSpPr/>
              <p:nvPr/>
            </p:nvSpPr>
            <p:spPr>
              <a:xfrm>
                <a:off x="3145320" y="474192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5" name="Google Shape;5318;p58"/>
              <p:cNvSpPr/>
              <p:nvPr/>
            </p:nvSpPr>
            <p:spPr>
              <a:xfrm>
                <a:off x="3144240" y="468180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726" name="Google Shape;5319;p58"/>
              <p:cNvGrpSpPr/>
              <p:nvPr/>
            </p:nvGrpSpPr>
            <p:grpSpPr>
              <a:xfrm>
                <a:off x="3247920" y="4707720"/>
                <a:ext cx="286200" cy="47880"/>
                <a:chOff x="3247920" y="4707720"/>
                <a:chExt cx="286200" cy="47880"/>
              </a:xfrm>
            </p:grpSpPr>
            <p:sp>
              <p:nvSpPr>
                <p:cNvPr id="4727" name="Google Shape;5320;p58"/>
                <p:cNvSpPr/>
                <p:nvPr/>
              </p:nvSpPr>
              <p:spPr>
                <a:xfrm>
                  <a:off x="3247920" y="470772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28" name="Google Shape;5321;p58"/>
                <p:cNvSpPr/>
                <p:nvPr/>
              </p:nvSpPr>
              <p:spPr>
                <a:xfrm>
                  <a:off x="3260880" y="470772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729" name="Google Shape;5322;p58"/>
              <p:cNvSpPr/>
              <p:nvPr/>
            </p:nvSpPr>
            <p:spPr>
              <a:xfrm>
                <a:off x="3146040" y="4730400"/>
                <a:ext cx="360" cy="64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0" name="Google Shape;5323;p58"/>
              <p:cNvSpPr/>
              <p:nvPr/>
            </p:nvSpPr>
            <p:spPr>
              <a:xfrm>
                <a:off x="3654000" y="473184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31" name="Google Shape;5324;p58"/>
            <p:cNvGrpSpPr/>
            <p:nvPr/>
          </p:nvGrpSpPr>
          <p:grpSpPr>
            <a:xfrm>
              <a:off x="2389680" y="4745520"/>
              <a:ext cx="512640" cy="156960"/>
              <a:chOff x="2389680" y="4745520"/>
              <a:chExt cx="512640" cy="156960"/>
            </a:xfrm>
          </p:grpSpPr>
          <p:sp>
            <p:nvSpPr>
              <p:cNvPr id="4732" name="Google Shape;5325;p58"/>
              <p:cNvSpPr/>
              <p:nvPr/>
            </p:nvSpPr>
            <p:spPr>
              <a:xfrm>
                <a:off x="2390400" y="481464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3" name="Google Shape;5326;p58"/>
              <p:cNvSpPr/>
              <p:nvPr/>
            </p:nvSpPr>
            <p:spPr>
              <a:xfrm>
                <a:off x="2390400" y="480564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4" name="Google Shape;5327;p58"/>
              <p:cNvSpPr/>
              <p:nvPr/>
            </p:nvSpPr>
            <p:spPr>
              <a:xfrm>
                <a:off x="2389680" y="474552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735" name="Google Shape;5328;p58"/>
              <p:cNvGrpSpPr/>
              <p:nvPr/>
            </p:nvGrpSpPr>
            <p:grpSpPr>
              <a:xfrm>
                <a:off x="2493360" y="4771440"/>
                <a:ext cx="286200" cy="47880"/>
                <a:chOff x="2493360" y="4771440"/>
                <a:chExt cx="286200" cy="47880"/>
              </a:xfrm>
            </p:grpSpPr>
            <p:sp>
              <p:nvSpPr>
                <p:cNvPr id="4736" name="Google Shape;5329;p58"/>
                <p:cNvSpPr/>
                <p:nvPr/>
              </p:nvSpPr>
              <p:spPr>
                <a:xfrm>
                  <a:off x="2493360" y="47714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37" name="Google Shape;5330;p58"/>
                <p:cNvSpPr/>
                <p:nvPr/>
              </p:nvSpPr>
              <p:spPr>
                <a:xfrm>
                  <a:off x="2506320" y="47714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738" name="Google Shape;5331;p58"/>
              <p:cNvSpPr/>
              <p:nvPr/>
            </p:nvSpPr>
            <p:spPr>
              <a:xfrm>
                <a:off x="2390400" y="479412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9" name="Google Shape;5332;p58"/>
              <p:cNvSpPr/>
              <p:nvPr/>
            </p:nvSpPr>
            <p:spPr>
              <a:xfrm>
                <a:off x="2900520" y="47959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40" name="Google Shape;5333;p58"/>
            <p:cNvGrpSpPr/>
            <p:nvPr/>
          </p:nvGrpSpPr>
          <p:grpSpPr>
            <a:xfrm>
              <a:off x="2667600" y="4492080"/>
              <a:ext cx="513000" cy="156960"/>
              <a:chOff x="2667600" y="4492080"/>
              <a:chExt cx="513000" cy="156960"/>
            </a:xfrm>
          </p:grpSpPr>
          <p:sp>
            <p:nvSpPr>
              <p:cNvPr id="4741" name="Google Shape;5334;p58"/>
              <p:cNvSpPr/>
              <p:nvPr/>
            </p:nvSpPr>
            <p:spPr>
              <a:xfrm>
                <a:off x="2668680" y="456120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2" name="Google Shape;5335;p58"/>
              <p:cNvSpPr/>
              <p:nvPr/>
            </p:nvSpPr>
            <p:spPr>
              <a:xfrm>
                <a:off x="2668680" y="455220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3" name="Google Shape;5336;p58"/>
              <p:cNvSpPr/>
              <p:nvPr/>
            </p:nvSpPr>
            <p:spPr>
              <a:xfrm>
                <a:off x="2667600" y="449208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744" name="Google Shape;5337;p58"/>
              <p:cNvGrpSpPr/>
              <p:nvPr/>
            </p:nvGrpSpPr>
            <p:grpSpPr>
              <a:xfrm>
                <a:off x="2771280" y="4518000"/>
                <a:ext cx="286200" cy="47880"/>
                <a:chOff x="2771280" y="4518000"/>
                <a:chExt cx="286200" cy="47880"/>
              </a:xfrm>
            </p:grpSpPr>
            <p:sp>
              <p:nvSpPr>
                <p:cNvPr id="4745" name="Google Shape;5338;p58"/>
                <p:cNvSpPr/>
                <p:nvPr/>
              </p:nvSpPr>
              <p:spPr>
                <a:xfrm>
                  <a:off x="2771280" y="451800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46" name="Google Shape;5339;p58"/>
                <p:cNvSpPr/>
                <p:nvPr/>
              </p:nvSpPr>
              <p:spPr>
                <a:xfrm>
                  <a:off x="2784240" y="451800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747" name="Google Shape;5340;p58"/>
              <p:cNvSpPr/>
              <p:nvPr/>
            </p:nvSpPr>
            <p:spPr>
              <a:xfrm>
                <a:off x="2668320" y="454140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8" name="Google Shape;5341;p58"/>
              <p:cNvSpPr/>
              <p:nvPr/>
            </p:nvSpPr>
            <p:spPr>
              <a:xfrm>
                <a:off x="3178440" y="454320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49" name="Google Shape;5342;p58"/>
            <p:cNvGrpSpPr/>
            <p:nvPr/>
          </p:nvGrpSpPr>
          <p:grpSpPr>
            <a:xfrm>
              <a:off x="3578400" y="4374360"/>
              <a:ext cx="512640" cy="156960"/>
              <a:chOff x="3578400" y="4374360"/>
              <a:chExt cx="512640" cy="156960"/>
            </a:xfrm>
          </p:grpSpPr>
          <p:sp>
            <p:nvSpPr>
              <p:cNvPr id="4750" name="Google Shape;5343;p58"/>
              <p:cNvSpPr/>
              <p:nvPr/>
            </p:nvSpPr>
            <p:spPr>
              <a:xfrm>
                <a:off x="3579120" y="444348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1" name="Google Shape;5344;p58"/>
              <p:cNvSpPr/>
              <p:nvPr/>
            </p:nvSpPr>
            <p:spPr>
              <a:xfrm>
                <a:off x="3579120" y="44344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2" name="Google Shape;5345;p58"/>
              <p:cNvSpPr/>
              <p:nvPr/>
            </p:nvSpPr>
            <p:spPr>
              <a:xfrm>
                <a:off x="3578400" y="43743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753" name="Google Shape;5346;p58"/>
              <p:cNvGrpSpPr/>
              <p:nvPr/>
            </p:nvGrpSpPr>
            <p:grpSpPr>
              <a:xfrm>
                <a:off x="3682080" y="4400640"/>
                <a:ext cx="286200" cy="47880"/>
                <a:chOff x="3682080" y="4400640"/>
                <a:chExt cx="286200" cy="47880"/>
              </a:xfrm>
            </p:grpSpPr>
            <p:sp>
              <p:nvSpPr>
                <p:cNvPr id="4754" name="Google Shape;5347;p58"/>
                <p:cNvSpPr/>
                <p:nvPr/>
              </p:nvSpPr>
              <p:spPr>
                <a:xfrm>
                  <a:off x="3682080" y="44006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55" name="Google Shape;5348;p58"/>
                <p:cNvSpPr/>
                <p:nvPr/>
              </p:nvSpPr>
              <p:spPr>
                <a:xfrm>
                  <a:off x="3695040" y="44006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756" name="Google Shape;5349;p58"/>
              <p:cNvSpPr/>
              <p:nvPr/>
            </p:nvSpPr>
            <p:spPr>
              <a:xfrm>
                <a:off x="3579840" y="44236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7" name="Google Shape;5350;p58"/>
              <p:cNvSpPr/>
              <p:nvPr/>
            </p:nvSpPr>
            <p:spPr>
              <a:xfrm>
                <a:off x="4088880" y="44254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58" name="Google Shape;5351;p58"/>
            <p:cNvGrpSpPr/>
            <p:nvPr/>
          </p:nvGrpSpPr>
          <p:grpSpPr>
            <a:xfrm>
              <a:off x="3797640" y="4879440"/>
              <a:ext cx="512640" cy="156960"/>
              <a:chOff x="3797640" y="4879440"/>
              <a:chExt cx="512640" cy="156960"/>
            </a:xfrm>
          </p:grpSpPr>
          <p:sp>
            <p:nvSpPr>
              <p:cNvPr id="4759" name="Google Shape;5352;p58"/>
              <p:cNvSpPr/>
              <p:nvPr/>
            </p:nvSpPr>
            <p:spPr>
              <a:xfrm>
                <a:off x="3798360" y="494856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0" name="Google Shape;5353;p58"/>
              <p:cNvSpPr/>
              <p:nvPr/>
            </p:nvSpPr>
            <p:spPr>
              <a:xfrm>
                <a:off x="3798360" y="493956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1" name="Google Shape;5354;p58"/>
              <p:cNvSpPr/>
              <p:nvPr/>
            </p:nvSpPr>
            <p:spPr>
              <a:xfrm>
                <a:off x="3797640" y="487944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762" name="Google Shape;5355;p58"/>
              <p:cNvGrpSpPr/>
              <p:nvPr/>
            </p:nvGrpSpPr>
            <p:grpSpPr>
              <a:xfrm>
                <a:off x="3901320" y="4905720"/>
                <a:ext cx="286200" cy="47880"/>
                <a:chOff x="3901320" y="4905720"/>
                <a:chExt cx="286200" cy="47880"/>
              </a:xfrm>
            </p:grpSpPr>
            <p:sp>
              <p:nvSpPr>
                <p:cNvPr id="4763" name="Google Shape;5356;p58"/>
                <p:cNvSpPr/>
                <p:nvPr/>
              </p:nvSpPr>
              <p:spPr>
                <a:xfrm>
                  <a:off x="3901320" y="490572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64" name="Google Shape;5357;p58"/>
                <p:cNvSpPr/>
                <p:nvPr/>
              </p:nvSpPr>
              <p:spPr>
                <a:xfrm>
                  <a:off x="3914280" y="490572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765" name="Google Shape;5358;p58"/>
              <p:cNvSpPr/>
              <p:nvPr/>
            </p:nvSpPr>
            <p:spPr>
              <a:xfrm>
                <a:off x="3798360" y="492876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6" name="Google Shape;5359;p58"/>
              <p:cNvSpPr/>
              <p:nvPr/>
            </p:nvSpPr>
            <p:spPr>
              <a:xfrm>
                <a:off x="4308120" y="493056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67" name="Google Shape;5360;p58"/>
            <p:cNvGrpSpPr/>
            <p:nvPr/>
          </p:nvGrpSpPr>
          <p:grpSpPr>
            <a:xfrm>
              <a:off x="2927880" y="5041440"/>
              <a:ext cx="512640" cy="156600"/>
              <a:chOff x="2927880" y="5041440"/>
              <a:chExt cx="512640" cy="156600"/>
            </a:xfrm>
          </p:grpSpPr>
          <p:sp>
            <p:nvSpPr>
              <p:cNvPr id="4768" name="Google Shape;5361;p58"/>
              <p:cNvSpPr/>
              <p:nvPr/>
            </p:nvSpPr>
            <p:spPr>
              <a:xfrm>
                <a:off x="2928600" y="511020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9" name="Google Shape;5362;p58"/>
              <p:cNvSpPr/>
              <p:nvPr/>
            </p:nvSpPr>
            <p:spPr>
              <a:xfrm>
                <a:off x="2928600" y="510156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70" name="Google Shape;5363;p58"/>
              <p:cNvSpPr/>
              <p:nvPr/>
            </p:nvSpPr>
            <p:spPr>
              <a:xfrm>
                <a:off x="2927880" y="504144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771" name="Google Shape;5364;p58"/>
              <p:cNvGrpSpPr/>
              <p:nvPr/>
            </p:nvGrpSpPr>
            <p:grpSpPr>
              <a:xfrm>
                <a:off x="3031560" y="5067360"/>
                <a:ext cx="286200" cy="47880"/>
                <a:chOff x="3031560" y="5067360"/>
                <a:chExt cx="286200" cy="47880"/>
              </a:xfrm>
            </p:grpSpPr>
            <p:sp>
              <p:nvSpPr>
                <p:cNvPr id="4772" name="Google Shape;5365;p58"/>
                <p:cNvSpPr/>
                <p:nvPr/>
              </p:nvSpPr>
              <p:spPr>
                <a:xfrm>
                  <a:off x="3031560" y="506736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73" name="Google Shape;5366;p58"/>
                <p:cNvSpPr/>
                <p:nvPr/>
              </p:nvSpPr>
              <p:spPr>
                <a:xfrm>
                  <a:off x="3044520" y="506736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774" name="Google Shape;5367;p58"/>
              <p:cNvSpPr/>
              <p:nvPr/>
            </p:nvSpPr>
            <p:spPr>
              <a:xfrm>
                <a:off x="2928600" y="509076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75" name="Google Shape;5368;p58"/>
              <p:cNvSpPr/>
              <p:nvPr/>
            </p:nvSpPr>
            <p:spPr>
              <a:xfrm>
                <a:off x="3438360" y="509220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76" name="Google Shape;5369;p58"/>
            <p:cNvGrpSpPr/>
            <p:nvPr/>
          </p:nvGrpSpPr>
          <p:grpSpPr>
            <a:xfrm>
              <a:off x="2067120" y="4995360"/>
              <a:ext cx="512640" cy="156960"/>
              <a:chOff x="2067120" y="4995360"/>
              <a:chExt cx="512640" cy="156960"/>
            </a:xfrm>
          </p:grpSpPr>
          <p:sp>
            <p:nvSpPr>
              <p:cNvPr id="4777" name="Google Shape;5370;p58"/>
              <p:cNvSpPr/>
              <p:nvPr/>
            </p:nvSpPr>
            <p:spPr>
              <a:xfrm>
                <a:off x="2067840" y="506448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78" name="Google Shape;5371;p58"/>
              <p:cNvSpPr/>
              <p:nvPr/>
            </p:nvSpPr>
            <p:spPr>
              <a:xfrm>
                <a:off x="2067840" y="50554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79" name="Google Shape;5372;p58"/>
              <p:cNvSpPr/>
              <p:nvPr/>
            </p:nvSpPr>
            <p:spPr>
              <a:xfrm>
                <a:off x="2067120" y="49953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780" name="Google Shape;5373;p58"/>
              <p:cNvGrpSpPr/>
              <p:nvPr/>
            </p:nvGrpSpPr>
            <p:grpSpPr>
              <a:xfrm>
                <a:off x="2170800" y="5021640"/>
                <a:ext cx="286200" cy="47880"/>
                <a:chOff x="2170800" y="5021640"/>
                <a:chExt cx="286200" cy="47880"/>
              </a:xfrm>
            </p:grpSpPr>
            <p:sp>
              <p:nvSpPr>
                <p:cNvPr id="4781" name="Google Shape;5374;p58"/>
                <p:cNvSpPr/>
                <p:nvPr/>
              </p:nvSpPr>
              <p:spPr>
                <a:xfrm>
                  <a:off x="2170800" y="50216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82" name="Google Shape;5375;p58"/>
                <p:cNvSpPr/>
                <p:nvPr/>
              </p:nvSpPr>
              <p:spPr>
                <a:xfrm>
                  <a:off x="2183760" y="50216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783" name="Google Shape;5376;p58"/>
              <p:cNvSpPr/>
              <p:nvPr/>
            </p:nvSpPr>
            <p:spPr>
              <a:xfrm>
                <a:off x="2068560" y="50446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84" name="Google Shape;5377;p58"/>
              <p:cNvSpPr/>
              <p:nvPr/>
            </p:nvSpPr>
            <p:spPr>
              <a:xfrm>
                <a:off x="2577600" y="50464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785" name="Google Shape;5378;p58"/>
          <p:cNvSpPr/>
          <p:nvPr/>
        </p:nvSpPr>
        <p:spPr>
          <a:xfrm>
            <a:off x="2382480" y="2609640"/>
            <a:ext cx="237960" cy="2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6" name="Google Shape;5379;p58"/>
          <p:cNvSpPr/>
          <p:nvPr/>
        </p:nvSpPr>
        <p:spPr>
          <a:xfrm>
            <a:off x="1638000" y="2849400"/>
            <a:ext cx="900000" cy="12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7" name="Google Shape;5380;p58"/>
          <p:cNvSpPr/>
          <p:nvPr/>
        </p:nvSpPr>
        <p:spPr>
          <a:xfrm flipH="1" rot="10800000">
            <a:off x="1235160" y="2973600"/>
            <a:ext cx="1303200" cy="27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8" name="Google Shape;5381;p58"/>
          <p:cNvSpPr/>
          <p:nvPr/>
        </p:nvSpPr>
        <p:spPr>
          <a:xfrm>
            <a:off x="3916080" y="2411280"/>
            <a:ext cx="307800" cy="57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9" name="Google Shape;5382;p58"/>
          <p:cNvSpPr/>
          <p:nvPr/>
        </p:nvSpPr>
        <p:spPr>
          <a:xfrm flipH="1">
            <a:off x="4425840" y="2388960"/>
            <a:ext cx="383760" cy="5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0" name="Google Shape;5383;p58"/>
          <p:cNvSpPr/>
          <p:nvPr/>
        </p:nvSpPr>
        <p:spPr>
          <a:xfrm>
            <a:off x="6770520" y="2900160"/>
            <a:ext cx="215640" cy="104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1" name="Google Shape;5384;p58"/>
          <p:cNvSpPr/>
          <p:nvPr/>
        </p:nvSpPr>
        <p:spPr>
          <a:xfrm flipH="1">
            <a:off x="7136640" y="3251160"/>
            <a:ext cx="240840" cy="69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2" name="Google Shape;5385;p58"/>
          <p:cNvSpPr/>
          <p:nvPr/>
        </p:nvSpPr>
        <p:spPr>
          <a:xfrm flipH="1">
            <a:off x="7482600" y="4228920"/>
            <a:ext cx="541080" cy="24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3" name="Google Shape;5386;p58"/>
          <p:cNvSpPr/>
          <p:nvPr/>
        </p:nvSpPr>
        <p:spPr>
          <a:xfrm rot="10800000">
            <a:off x="7455240" y="4573800"/>
            <a:ext cx="796320" cy="61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4" name="Google Shape;5387;p58"/>
          <p:cNvSpPr/>
          <p:nvPr/>
        </p:nvSpPr>
        <p:spPr>
          <a:xfrm rot="10800000">
            <a:off x="6496200" y="4722840"/>
            <a:ext cx="1047600" cy="96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5" name="Google Shape;5388;p58"/>
          <p:cNvSpPr/>
          <p:nvPr/>
        </p:nvSpPr>
        <p:spPr>
          <a:xfrm rot="10800000">
            <a:off x="5319720" y="4694400"/>
            <a:ext cx="285480" cy="116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6" name="Google Shape;5389;p58"/>
          <p:cNvSpPr/>
          <p:nvPr/>
        </p:nvSpPr>
        <p:spPr>
          <a:xfrm rot="10800000">
            <a:off x="4069080" y="5045400"/>
            <a:ext cx="370800" cy="97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7" name="Google Shape;5390;p58"/>
          <p:cNvSpPr/>
          <p:nvPr/>
        </p:nvSpPr>
        <p:spPr>
          <a:xfrm rot="10800000">
            <a:off x="3144960" y="5193000"/>
            <a:ext cx="244080" cy="66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8" name="Google Shape;5391;p58"/>
          <p:cNvSpPr/>
          <p:nvPr/>
        </p:nvSpPr>
        <p:spPr>
          <a:xfrm flipH="1" rot="10800000">
            <a:off x="1791000" y="5161320"/>
            <a:ext cx="401040" cy="20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9" name="Google Shape;5392;p58"/>
          <p:cNvSpPr/>
          <p:nvPr/>
        </p:nvSpPr>
        <p:spPr>
          <a:xfrm flipH="1" rot="10800000">
            <a:off x="1361520" y="5045400"/>
            <a:ext cx="705960" cy="4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0" name="Google Shape;5393;p58"/>
          <p:cNvSpPr/>
          <p:nvPr/>
        </p:nvSpPr>
        <p:spPr>
          <a:xfrm>
            <a:off x="1155600" y="4376520"/>
            <a:ext cx="99648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01" name="Google Shape;5394;p58"/>
          <p:cNvGrpSpPr/>
          <p:nvPr/>
        </p:nvGrpSpPr>
        <p:grpSpPr>
          <a:xfrm>
            <a:off x="4713120" y="2871720"/>
            <a:ext cx="2117520" cy="1082160"/>
            <a:chOff x="4713120" y="2871720"/>
            <a:chExt cx="2117520" cy="1082160"/>
          </a:xfrm>
        </p:grpSpPr>
        <p:grpSp>
          <p:nvGrpSpPr>
            <p:cNvPr id="4802" name="Google Shape;5395;p58"/>
            <p:cNvGrpSpPr/>
            <p:nvPr/>
          </p:nvGrpSpPr>
          <p:grpSpPr>
            <a:xfrm>
              <a:off x="5677560" y="2871720"/>
              <a:ext cx="528840" cy="333000"/>
              <a:chOff x="5677560" y="2871720"/>
              <a:chExt cx="528840" cy="333000"/>
            </a:xfrm>
          </p:grpSpPr>
          <p:sp>
            <p:nvSpPr>
              <p:cNvPr id="4803" name="Google Shape;5396;p58"/>
              <p:cNvSpPr/>
              <p:nvPr/>
            </p:nvSpPr>
            <p:spPr>
              <a:xfrm>
                <a:off x="5677560" y="2896920"/>
                <a:ext cx="527400" cy="3042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4" name="Google Shape;5397;p58"/>
              <p:cNvSpPr/>
              <p:nvPr/>
            </p:nvSpPr>
            <p:spPr>
              <a:xfrm>
                <a:off x="5698080" y="2871720"/>
                <a:ext cx="50832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IXP</a:t>
                </a:r>
                <a:endParaRPr b="0" lang="pt-BR" sz="1600" spc="-1" strike="noStrike">
                  <a:latin typeface="Arial"/>
                </a:endParaRPr>
              </a:p>
            </p:txBody>
          </p:sp>
        </p:grpSp>
        <p:sp>
          <p:nvSpPr>
            <p:cNvPr id="4805" name="Google Shape;5398;p58"/>
            <p:cNvSpPr/>
            <p:nvPr/>
          </p:nvSpPr>
          <p:spPr>
            <a:xfrm>
              <a:off x="4713120" y="3051000"/>
              <a:ext cx="964080" cy="26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6" name="Google Shape;5399;p58"/>
            <p:cNvSpPr/>
            <p:nvPr/>
          </p:nvSpPr>
          <p:spPr>
            <a:xfrm>
              <a:off x="6139440" y="3169440"/>
              <a:ext cx="691200" cy="784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07" name="Google Shape;5400;p58"/>
          <p:cNvGrpSpPr/>
          <p:nvPr/>
        </p:nvGrpSpPr>
        <p:grpSpPr>
          <a:xfrm>
            <a:off x="2406600" y="3633480"/>
            <a:ext cx="2901600" cy="1297080"/>
            <a:chOff x="2406600" y="3633480"/>
            <a:chExt cx="2901600" cy="1297080"/>
          </a:xfrm>
        </p:grpSpPr>
        <p:sp>
          <p:nvSpPr>
            <p:cNvPr id="4808" name="Google Shape;5401;p58"/>
            <p:cNvSpPr/>
            <p:nvPr/>
          </p:nvSpPr>
          <p:spPr>
            <a:xfrm>
              <a:off x="4876560" y="3633480"/>
              <a:ext cx="431640" cy="22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9" name="Google Shape;5402;p58"/>
            <p:cNvSpPr/>
            <p:nvPr/>
          </p:nvSpPr>
          <p:spPr>
            <a:xfrm flipH="1">
              <a:off x="2406600" y="3753720"/>
              <a:ext cx="282240" cy="51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0" name="Google Shape;5403;p58"/>
            <p:cNvSpPr/>
            <p:nvPr/>
          </p:nvSpPr>
          <p:spPr>
            <a:xfrm flipH="1" rot="10800000">
              <a:off x="4307400" y="4626720"/>
              <a:ext cx="843480" cy="30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11" name="Google Shape;5404;p58"/>
          <p:cNvGrpSpPr/>
          <p:nvPr/>
        </p:nvGrpSpPr>
        <p:grpSpPr>
          <a:xfrm>
            <a:off x="4686120" y="4863960"/>
            <a:ext cx="2770560" cy="735120"/>
            <a:chOff x="4686120" y="4863960"/>
            <a:chExt cx="2770560" cy="735120"/>
          </a:xfrm>
        </p:grpSpPr>
        <p:sp>
          <p:nvSpPr>
            <p:cNvPr id="4812" name="Google Shape;5405;p58"/>
            <p:cNvSpPr/>
            <p:nvPr/>
          </p:nvSpPr>
          <p:spPr>
            <a:xfrm>
              <a:off x="4855680" y="5143680"/>
              <a:ext cx="2601000" cy="4554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c0000"/>
                  </a:solidFill>
                  <a:latin typeface="Arial"/>
                  <a:ea typeface="Arial"/>
                </a:rPr>
                <a:t>enlace de peering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4813" name="Google Shape;5406;p58"/>
            <p:cNvSpPr/>
            <p:nvPr/>
          </p:nvSpPr>
          <p:spPr>
            <a:xfrm>
              <a:off x="4686120" y="4863960"/>
              <a:ext cx="266400" cy="419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14" name="Google Shape;5407;p58"/>
          <p:cNvGrpSpPr/>
          <p:nvPr/>
        </p:nvGrpSpPr>
        <p:grpSpPr>
          <a:xfrm>
            <a:off x="5288040" y="1701720"/>
            <a:ext cx="3621960" cy="1169640"/>
            <a:chOff x="5288040" y="1701720"/>
            <a:chExt cx="3621960" cy="1169640"/>
          </a:xfrm>
        </p:grpSpPr>
        <p:sp>
          <p:nvSpPr>
            <p:cNvPr id="4815" name="Google Shape;5408;p58"/>
            <p:cNvSpPr/>
            <p:nvPr/>
          </p:nvSpPr>
          <p:spPr>
            <a:xfrm>
              <a:off x="5288040" y="1701720"/>
              <a:ext cx="36219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cc0000"/>
                  </a:solidFill>
                  <a:latin typeface="Arial"/>
                  <a:ea typeface="Arial"/>
                </a:rPr>
                <a:t>Ponto de troca de tráfego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4816" name="Google Shape;5409;p58"/>
            <p:cNvSpPr/>
            <p:nvPr/>
          </p:nvSpPr>
          <p:spPr>
            <a:xfrm flipH="1">
              <a:off x="5952240" y="2159280"/>
              <a:ext cx="219600" cy="712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17" name="Google Shape;5410;p58"/>
          <p:cNvGrpSpPr/>
          <p:nvPr/>
        </p:nvGrpSpPr>
        <p:grpSpPr>
          <a:xfrm>
            <a:off x="3692520" y="3789360"/>
            <a:ext cx="1538280" cy="585720"/>
            <a:chOff x="3692520" y="3789360"/>
            <a:chExt cx="1538280" cy="585720"/>
          </a:xfrm>
        </p:grpSpPr>
        <p:sp>
          <p:nvSpPr>
            <p:cNvPr id="4818" name="Google Shape;5411;p58"/>
            <p:cNvSpPr/>
            <p:nvPr/>
          </p:nvSpPr>
          <p:spPr>
            <a:xfrm flipH="1" rot="10800000">
              <a:off x="3832200" y="4233960"/>
              <a:ext cx="190440" cy="14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19" name="Google Shape;5412;p58"/>
            <p:cNvGrpSpPr/>
            <p:nvPr/>
          </p:nvGrpSpPr>
          <p:grpSpPr>
            <a:xfrm>
              <a:off x="3932640" y="3934440"/>
              <a:ext cx="528840" cy="333000"/>
              <a:chOff x="3932640" y="3934440"/>
              <a:chExt cx="528840" cy="333000"/>
            </a:xfrm>
          </p:grpSpPr>
          <p:sp>
            <p:nvSpPr>
              <p:cNvPr id="4820" name="Google Shape;5413;p58"/>
              <p:cNvSpPr/>
              <p:nvPr/>
            </p:nvSpPr>
            <p:spPr>
              <a:xfrm>
                <a:off x="3932640" y="3959640"/>
                <a:ext cx="527400" cy="3042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21" name="Google Shape;5414;p58"/>
              <p:cNvSpPr/>
              <p:nvPr/>
            </p:nvSpPr>
            <p:spPr>
              <a:xfrm>
                <a:off x="3953160" y="3934440"/>
                <a:ext cx="50832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IXP</a:t>
                </a:r>
                <a:endParaRPr b="0" lang="pt-BR" sz="1600" spc="-1" strike="noStrike">
                  <a:latin typeface="Arial"/>
                </a:endParaRPr>
              </a:p>
            </p:txBody>
          </p:sp>
        </p:grpSp>
        <p:sp>
          <p:nvSpPr>
            <p:cNvPr id="4822" name="Google Shape;5415;p58"/>
            <p:cNvSpPr/>
            <p:nvPr/>
          </p:nvSpPr>
          <p:spPr>
            <a:xfrm flipH="1" rot="10800000">
              <a:off x="4461120" y="3954240"/>
              <a:ext cx="769680" cy="157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3" name="Google Shape;5416;p58"/>
            <p:cNvSpPr/>
            <p:nvPr/>
          </p:nvSpPr>
          <p:spPr>
            <a:xfrm>
              <a:off x="3692520" y="3789360"/>
              <a:ext cx="342360" cy="20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8" dur="indefinite" restart="never" nodeType="tmRoot">
          <p:childTnLst>
            <p:seq>
              <p:cTn id="179" dur="indefinite" nodeType="mainSeq">
                <p:childTnLst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" dur="500"/>
                                        <p:tgtEl>
                                          <p:spTgt spid="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4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500"/>
                                        <p:tgtEl>
                                          <p:spTgt spid="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500"/>
                                        <p:tgtEl>
                                          <p:spTgt spid="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8" dur="500"/>
                                        <p:tgtEl>
                                          <p:spTgt spid="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Estrutura da Internet: rede de redes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5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826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68F5C9B-EE42-4C2A-B3F2-6A0494B39A0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4827" name="Google Shape;5424;p59"/>
          <p:cNvSpPr/>
          <p:nvPr/>
        </p:nvSpPr>
        <p:spPr>
          <a:xfrm>
            <a:off x="473040" y="1193040"/>
            <a:ext cx="8203320" cy="9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... e redes regionais podem surgir para conectar redes de acesso a ISPs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4828" name="Google Shape;5425;p59"/>
          <p:cNvGrpSpPr/>
          <p:nvPr/>
        </p:nvGrpSpPr>
        <p:grpSpPr>
          <a:xfrm>
            <a:off x="420120" y="1782720"/>
            <a:ext cx="8464320" cy="4688640"/>
            <a:chOff x="420120" y="1782720"/>
            <a:chExt cx="8464320" cy="4688640"/>
          </a:xfrm>
        </p:grpSpPr>
        <p:grpSp>
          <p:nvGrpSpPr>
            <p:cNvPr id="4829" name="Google Shape;5426;p59"/>
            <p:cNvGrpSpPr/>
            <p:nvPr/>
          </p:nvGrpSpPr>
          <p:grpSpPr>
            <a:xfrm>
              <a:off x="1825560" y="2241360"/>
              <a:ext cx="644760" cy="417600"/>
              <a:chOff x="1825560" y="2241360"/>
              <a:chExt cx="644760" cy="417600"/>
            </a:xfrm>
          </p:grpSpPr>
          <p:sp>
            <p:nvSpPr>
              <p:cNvPr id="4830" name="Google Shape;5427;p59"/>
              <p:cNvSpPr/>
              <p:nvPr/>
            </p:nvSpPr>
            <p:spPr>
              <a:xfrm>
                <a:off x="1825560" y="22413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1" name="Google Shape;5428;p59"/>
              <p:cNvSpPr/>
              <p:nvPr/>
            </p:nvSpPr>
            <p:spPr>
              <a:xfrm>
                <a:off x="1893240" y="22604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32" name="Google Shape;5429;p59"/>
            <p:cNvGrpSpPr/>
            <p:nvPr/>
          </p:nvGrpSpPr>
          <p:grpSpPr>
            <a:xfrm>
              <a:off x="669600" y="3041280"/>
              <a:ext cx="644760" cy="417600"/>
              <a:chOff x="669600" y="3041280"/>
              <a:chExt cx="644760" cy="417600"/>
            </a:xfrm>
          </p:grpSpPr>
          <p:sp>
            <p:nvSpPr>
              <p:cNvPr id="4833" name="Google Shape;5430;p59"/>
              <p:cNvSpPr/>
              <p:nvPr/>
            </p:nvSpPr>
            <p:spPr>
              <a:xfrm>
                <a:off x="669600" y="30412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4" name="Google Shape;5431;p59"/>
              <p:cNvSpPr/>
              <p:nvPr/>
            </p:nvSpPr>
            <p:spPr>
              <a:xfrm>
                <a:off x="737280" y="30603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35" name="Google Shape;5432;p59"/>
            <p:cNvGrpSpPr/>
            <p:nvPr/>
          </p:nvGrpSpPr>
          <p:grpSpPr>
            <a:xfrm>
              <a:off x="6334560" y="2495520"/>
              <a:ext cx="644760" cy="417600"/>
              <a:chOff x="6334560" y="2495520"/>
              <a:chExt cx="644760" cy="417600"/>
            </a:xfrm>
          </p:grpSpPr>
          <p:sp>
            <p:nvSpPr>
              <p:cNvPr id="4836" name="Google Shape;5433;p59"/>
              <p:cNvSpPr/>
              <p:nvPr/>
            </p:nvSpPr>
            <p:spPr>
              <a:xfrm>
                <a:off x="6334560" y="2495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7" name="Google Shape;5434;p59"/>
              <p:cNvSpPr/>
              <p:nvPr/>
            </p:nvSpPr>
            <p:spPr>
              <a:xfrm>
                <a:off x="6402240" y="2514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38" name="Google Shape;5435;p59"/>
            <p:cNvGrpSpPr/>
            <p:nvPr/>
          </p:nvGrpSpPr>
          <p:grpSpPr>
            <a:xfrm>
              <a:off x="1241280" y="5352480"/>
              <a:ext cx="644760" cy="417600"/>
              <a:chOff x="1241280" y="5352480"/>
              <a:chExt cx="644760" cy="417600"/>
            </a:xfrm>
          </p:grpSpPr>
          <p:sp>
            <p:nvSpPr>
              <p:cNvPr id="4839" name="Google Shape;5436;p59"/>
              <p:cNvSpPr/>
              <p:nvPr/>
            </p:nvSpPr>
            <p:spPr>
              <a:xfrm>
                <a:off x="1241280" y="53524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0" name="Google Shape;5437;p59"/>
              <p:cNvSpPr/>
              <p:nvPr/>
            </p:nvSpPr>
            <p:spPr>
              <a:xfrm>
                <a:off x="1308960" y="53715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41" name="Google Shape;5438;p59"/>
            <p:cNvGrpSpPr/>
            <p:nvPr/>
          </p:nvGrpSpPr>
          <p:grpSpPr>
            <a:xfrm>
              <a:off x="822240" y="4730400"/>
              <a:ext cx="644400" cy="417600"/>
              <a:chOff x="822240" y="4730400"/>
              <a:chExt cx="644400" cy="417600"/>
            </a:xfrm>
          </p:grpSpPr>
          <p:sp>
            <p:nvSpPr>
              <p:cNvPr id="4842" name="Google Shape;5439;p59"/>
              <p:cNvSpPr/>
              <p:nvPr/>
            </p:nvSpPr>
            <p:spPr>
              <a:xfrm>
                <a:off x="822240" y="47304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3" name="Google Shape;5440;p59"/>
              <p:cNvSpPr/>
              <p:nvPr/>
            </p:nvSpPr>
            <p:spPr>
              <a:xfrm>
                <a:off x="889560" y="47494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44" name="Google Shape;5441;p59"/>
            <p:cNvGrpSpPr/>
            <p:nvPr/>
          </p:nvGrpSpPr>
          <p:grpSpPr>
            <a:xfrm>
              <a:off x="593640" y="4070160"/>
              <a:ext cx="644400" cy="417600"/>
              <a:chOff x="593640" y="4070160"/>
              <a:chExt cx="644400" cy="417600"/>
            </a:xfrm>
          </p:grpSpPr>
          <p:sp>
            <p:nvSpPr>
              <p:cNvPr id="4845" name="Google Shape;5442;p59"/>
              <p:cNvSpPr/>
              <p:nvPr/>
            </p:nvSpPr>
            <p:spPr>
              <a:xfrm>
                <a:off x="593640" y="407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6" name="Google Shape;5443;p59"/>
              <p:cNvSpPr/>
              <p:nvPr/>
            </p:nvSpPr>
            <p:spPr>
              <a:xfrm>
                <a:off x="660960" y="4088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47" name="Google Shape;5444;p59"/>
            <p:cNvGrpSpPr/>
            <p:nvPr/>
          </p:nvGrpSpPr>
          <p:grpSpPr>
            <a:xfrm>
              <a:off x="7084080" y="2927160"/>
              <a:ext cx="644400" cy="417600"/>
              <a:chOff x="7084080" y="2927160"/>
              <a:chExt cx="644400" cy="417600"/>
            </a:xfrm>
          </p:grpSpPr>
          <p:sp>
            <p:nvSpPr>
              <p:cNvPr id="4848" name="Google Shape;5445;p59"/>
              <p:cNvSpPr/>
              <p:nvPr/>
            </p:nvSpPr>
            <p:spPr>
              <a:xfrm>
                <a:off x="7084080" y="2927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9" name="Google Shape;5446;p59"/>
              <p:cNvSpPr/>
              <p:nvPr/>
            </p:nvSpPr>
            <p:spPr>
              <a:xfrm>
                <a:off x="7151400" y="2946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50" name="Google Shape;5447;p59"/>
            <p:cNvGrpSpPr/>
            <p:nvPr/>
          </p:nvGrpSpPr>
          <p:grpSpPr>
            <a:xfrm>
              <a:off x="3426120" y="2000160"/>
              <a:ext cx="644400" cy="417600"/>
              <a:chOff x="3426120" y="2000160"/>
              <a:chExt cx="644400" cy="417600"/>
            </a:xfrm>
          </p:grpSpPr>
          <p:sp>
            <p:nvSpPr>
              <p:cNvPr id="4851" name="Google Shape;5448;p59"/>
              <p:cNvSpPr/>
              <p:nvPr/>
            </p:nvSpPr>
            <p:spPr>
              <a:xfrm>
                <a:off x="3426120" y="200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52" name="Google Shape;5449;p59"/>
              <p:cNvSpPr/>
              <p:nvPr/>
            </p:nvSpPr>
            <p:spPr>
              <a:xfrm>
                <a:off x="3493440" y="2019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53" name="Google Shape;5450;p59"/>
            <p:cNvGrpSpPr/>
            <p:nvPr/>
          </p:nvGrpSpPr>
          <p:grpSpPr>
            <a:xfrm>
              <a:off x="1050840" y="2647800"/>
              <a:ext cx="644400" cy="417600"/>
              <a:chOff x="1050840" y="2647800"/>
              <a:chExt cx="644400" cy="417600"/>
            </a:xfrm>
          </p:grpSpPr>
          <p:sp>
            <p:nvSpPr>
              <p:cNvPr id="4854" name="Google Shape;5451;p59"/>
              <p:cNvSpPr/>
              <p:nvPr/>
            </p:nvSpPr>
            <p:spPr>
              <a:xfrm>
                <a:off x="1050840" y="26478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55" name="Google Shape;5452;p59"/>
              <p:cNvSpPr/>
              <p:nvPr/>
            </p:nvSpPr>
            <p:spPr>
              <a:xfrm>
                <a:off x="1118160" y="2666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56" name="Google Shape;5453;p59"/>
            <p:cNvGrpSpPr/>
            <p:nvPr/>
          </p:nvGrpSpPr>
          <p:grpSpPr>
            <a:xfrm>
              <a:off x="4340520" y="1974600"/>
              <a:ext cx="644400" cy="417600"/>
              <a:chOff x="4340520" y="1974600"/>
              <a:chExt cx="644400" cy="417600"/>
            </a:xfrm>
          </p:grpSpPr>
          <p:sp>
            <p:nvSpPr>
              <p:cNvPr id="4857" name="Google Shape;5454;p59"/>
              <p:cNvSpPr/>
              <p:nvPr/>
            </p:nvSpPr>
            <p:spPr>
              <a:xfrm>
                <a:off x="4340520" y="197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58" name="Google Shape;5455;p59"/>
              <p:cNvSpPr/>
              <p:nvPr/>
            </p:nvSpPr>
            <p:spPr>
              <a:xfrm>
                <a:off x="4407840" y="199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59" name="Google Shape;5456;p59"/>
            <p:cNvGrpSpPr/>
            <p:nvPr/>
          </p:nvGrpSpPr>
          <p:grpSpPr>
            <a:xfrm>
              <a:off x="7401600" y="5606640"/>
              <a:ext cx="644760" cy="417600"/>
              <a:chOff x="7401600" y="5606640"/>
              <a:chExt cx="644760" cy="417600"/>
            </a:xfrm>
          </p:grpSpPr>
          <p:sp>
            <p:nvSpPr>
              <p:cNvPr id="4860" name="Google Shape;5457;p59"/>
              <p:cNvSpPr/>
              <p:nvPr/>
            </p:nvSpPr>
            <p:spPr>
              <a:xfrm>
                <a:off x="7401600" y="56066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1" name="Google Shape;5458;p59"/>
              <p:cNvSpPr/>
              <p:nvPr/>
            </p:nvSpPr>
            <p:spPr>
              <a:xfrm>
                <a:off x="7469280" y="56257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62" name="Google Shape;5459;p59"/>
            <p:cNvGrpSpPr/>
            <p:nvPr/>
          </p:nvGrpSpPr>
          <p:grpSpPr>
            <a:xfrm>
              <a:off x="8240040" y="4959000"/>
              <a:ext cx="644400" cy="417600"/>
              <a:chOff x="8240040" y="4959000"/>
              <a:chExt cx="644400" cy="417600"/>
            </a:xfrm>
          </p:grpSpPr>
          <p:sp>
            <p:nvSpPr>
              <p:cNvPr id="4863" name="Google Shape;5460;p59"/>
              <p:cNvSpPr/>
              <p:nvPr/>
            </p:nvSpPr>
            <p:spPr>
              <a:xfrm>
                <a:off x="8240040" y="49590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4" name="Google Shape;5461;p59"/>
              <p:cNvSpPr/>
              <p:nvPr/>
            </p:nvSpPr>
            <p:spPr>
              <a:xfrm>
                <a:off x="8307360" y="49780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65" name="Google Shape;5462;p59"/>
            <p:cNvGrpSpPr/>
            <p:nvPr/>
          </p:nvGrpSpPr>
          <p:grpSpPr>
            <a:xfrm>
              <a:off x="8011440" y="4044600"/>
              <a:ext cx="644400" cy="417600"/>
              <a:chOff x="8011440" y="4044600"/>
              <a:chExt cx="644400" cy="417600"/>
            </a:xfrm>
          </p:grpSpPr>
          <p:sp>
            <p:nvSpPr>
              <p:cNvPr id="4866" name="Google Shape;5463;p59"/>
              <p:cNvSpPr/>
              <p:nvPr/>
            </p:nvSpPr>
            <p:spPr>
              <a:xfrm>
                <a:off x="8011440" y="404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67" name="Google Shape;5464;p59"/>
              <p:cNvSpPr/>
              <p:nvPr/>
            </p:nvSpPr>
            <p:spPr>
              <a:xfrm>
                <a:off x="8078760" y="406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68" name="Google Shape;5465;p59"/>
            <p:cNvGrpSpPr/>
            <p:nvPr/>
          </p:nvGrpSpPr>
          <p:grpSpPr>
            <a:xfrm>
              <a:off x="5166000" y="5847840"/>
              <a:ext cx="644760" cy="417600"/>
              <a:chOff x="5166000" y="5847840"/>
              <a:chExt cx="644760" cy="417600"/>
            </a:xfrm>
          </p:grpSpPr>
          <p:sp>
            <p:nvSpPr>
              <p:cNvPr id="4869" name="Google Shape;5466;p59"/>
              <p:cNvSpPr/>
              <p:nvPr/>
            </p:nvSpPr>
            <p:spPr>
              <a:xfrm>
                <a:off x="5166000" y="58478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0" name="Google Shape;5467;p59"/>
              <p:cNvSpPr/>
              <p:nvPr/>
            </p:nvSpPr>
            <p:spPr>
              <a:xfrm>
                <a:off x="5233680" y="58669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71" name="Google Shape;5468;p59"/>
            <p:cNvGrpSpPr/>
            <p:nvPr/>
          </p:nvGrpSpPr>
          <p:grpSpPr>
            <a:xfrm>
              <a:off x="4251600" y="5987520"/>
              <a:ext cx="644400" cy="417600"/>
              <a:chOff x="4251600" y="5987520"/>
              <a:chExt cx="644400" cy="417600"/>
            </a:xfrm>
          </p:grpSpPr>
          <p:sp>
            <p:nvSpPr>
              <p:cNvPr id="4872" name="Google Shape;5469;p59"/>
              <p:cNvSpPr/>
              <p:nvPr/>
            </p:nvSpPr>
            <p:spPr>
              <a:xfrm>
                <a:off x="4251600" y="5987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3" name="Google Shape;5470;p59"/>
              <p:cNvSpPr/>
              <p:nvPr/>
            </p:nvSpPr>
            <p:spPr>
              <a:xfrm>
                <a:off x="4318920" y="600660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4874" name="Google Shape;5471;p59"/>
            <p:cNvGrpSpPr/>
            <p:nvPr/>
          </p:nvGrpSpPr>
          <p:grpSpPr>
            <a:xfrm>
              <a:off x="3032280" y="5835240"/>
              <a:ext cx="644400" cy="417600"/>
              <a:chOff x="3032280" y="5835240"/>
              <a:chExt cx="644400" cy="417600"/>
            </a:xfrm>
          </p:grpSpPr>
          <p:sp>
            <p:nvSpPr>
              <p:cNvPr id="4875" name="Google Shape;5472;p59"/>
              <p:cNvSpPr/>
              <p:nvPr/>
            </p:nvSpPr>
            <p:spPr>
              <a:xfrm>
                <a:off x="3032280" y="58352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6" name="Google Shape;5473;p59"/>
              <p:cNvSpPr/>
              <p:nvPr/>
            </p:nvSpPr>
            <p:spPr>
              <a:xfrm>
                <a:off x="3099600" y="58543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sp>
          <p:nvSpPr>
            <p:cNvPr id="4877" name="Google Shape;5474;p59"/>
            <p:cNvSpPr/>
            <p:nvPr/>
          </p:nvSpPr>
          <p:spPr>
            <a:xfrm rot="1053600">
              <a:off x="5444280" y="189936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878" name="Google Shape;5475;p59"/>
            <p:cNvSpPr/>
            <p:nvPr/>
          </p:nvSpPr>
          <p:spPr>
            <a:xfrm rot="2829000">
              <a:off x="7732080" y="33732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879" name="Google Shape;5476;p59"/>
            <p:cNvSpPr/>
            <p:nvPr/>
          </p:nvSpPr>
          <p:spPr>
            <a:xfrm rot="9846000">
              <a:off x="6400800" y="589140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880" name="Google Shape;5477;p59"/>
            <p:cNvSpPr/>
            <p:nvPr/>
          </p:nvSpPr>
          <p:spPr>
            <a:xfrm rot="11651400">
              <a:off x="2031120" y="579564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881" name="Google Shape;5478;p59"/>
            <p:cNvSpPr/>
            <p:nvPr/>
          </p:nvSpPr>
          <p:spPr>
            <a:xfrm rot="16607400">
              <a:off x="440280" y="3485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4882" name="Google Shape;5479;p59"/>
            <p:cNvSpPr/>
            <p:nvPr/>
          </p:nvSpPr>
          <p:spPr>
            <a:xfrm rot="20583000">
              <a:off x="2628720" y="184932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4883" name="Google Shape;5480;p59"/>
          <p:cNvGrpSpPr/>
          <p:nvPr/>
        </p:nvGrpSpPr>
        <p:grpSpPr>
          <a:xfrm>
            <a:off x="4546440" y="3746520"/>
            <a:ext cx="3225240" cy="1116720"/>
            <a:chOff x="4546440" y="3746520"/>
            <a:chExt cx="3225240" cy="1116720"/>
          </a:xfrm>
        </p:grpSpPr>
        <p:sp>
          <p:nvSpPr>
            <p:cNvPr id="4884" name="Google Shape;5481;p59"/>
            <p:cNvSpPr/>
            <p:nvPr/>
          </p:nvSpPr>
          <p:spPr>
            <a:xfrm>
              <a:off x="4546440" y="3746520"/>
              <a:ext cx="3225240" cy="11167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85" name="Google Shape;5482;p59"/>
            <p:cNvGrpSpPr/>
            <p:nvPr/>
          </p:nvGrpSpPr>
          <p:grpSpPr>
            <a:xfrm>
              <a:off x="5229720" y="3841200"/>
              <a:ext cx="536400" cy="149760"/>
              <a:chOff x="5229720" y="3841200"/>
              <a:chExt cx="536400" cy="149760"/>
            </a:xfrm>
          </p:grpSpPr>
          <p:sp>
            <p:nvSpPr>
              <p:cNvPr id="4886" name="Google Shape;5483;p59"/>
              <p:cNvSpPr/>
              <p:nvPr/>
            </p:nvSpPr>
            <p:spPr>
              <a:xfrm>
                <a:off x="5230800" y="390708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87" name="Google Shape;5484;p59"/>
              <p:cNvSpPr/>
              <p:nvPr/>
            </p:nvSpPr>
            <p:spPr>
              <a:xfrm>
                <a:off x="5230800" y="38984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88" name="Google Shape;5485;p59"/>
              <p:cNvSpPr/>
              <p:nvPr/>
            </p:nvSpPr>
            <p:spPr>
              <a:xfrm>
                <a:off x="5229720" y="384120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889" name="Google Shape;5486;p59"/>
              <p:cNvGrpSpPr/>
              <p:nvPr/>
            </p:nvGrpSpPr>
            <p:grpSpPr>
              <a:xfrm>
                <a:off x="5338080" y="3866040"/>
                <a:ext cx="299160" cy="45720"/>
                <a:chOff x="5338080" y="3866040"/>
                <a:chExt cx="299160" cy="45720"/>
              </a:xfrm>
            </p:grpSpPr>
            <p:sp>
              <p:nvSpPr>
                <p:cNvPr id="4890" name="Google Shape;5487;p59"/>
                <p:cNvSpPr/>
                <p:nvPr/>
              </p:nvSpPr>
              <p:spPr>
                <a:xfrm>
                  <a:off x="5338080" y="386604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91" name="Google Shape;5488;p59"/>
                <p:cNvSpPr/>
                <p:nvPr/>
              </p:nvSpPr>
              <p:spPr>
                <a:xfrm>
                  <a:off x="5351760" y="386604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892" name="Google Shape;5489;p59"/>
              <p:cNvSpPr/>
              <p:nvPr/>
            </p:nvSpPr>
            <p:spPr>
              <a:xfrm>
                <a:off x="5230800" y="3889080"/>
                <a:ext cx="360" cy="6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93" name="Google Shape;5490;p59"/>
              <p:cNvSpPr/>
              <p:nvPr/>
            </p:nvSpPr>
            <p:spPr>
              <a:xfrm>
                <a:off x="5763600" y="3890520"/>
                <a:ext cx="360" cy="6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94" name="Google Shape;5491;p59"/>
            <p:cNvSpPr/>
            <p:nvPr/>
          </p:nvSpPr>
          <p:spPr>
            <a:xfrm>
              <a:off x="5762880" y="3889800"/>
              <a:ext cx="98280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5" name="Google Shape;5492;p59"/>
            <p:cNvSpPr/>
            <p:nvPr/>
          </p:nvSpPr>
          <p:spPr>
            <a:xfrm>
              <a:off x="6233400" y="4185000"/>
              <a:ext cx="121320" cy="67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6" name="Google Shape;5493;p59"/>
            <p:cNvSpPr/>
            <p:nvPr/>
          </p:nvSpPr>
          <p:spPr>
            <a:xfrm flipH="1" rot="10800000">
              <a:off x="6032160" y="4351680"/>
              <a:ext cx="245160" cy="3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7" name="Google Shape;5494;p59"/>
            <p:cNvSpPr/>
            <p:nvPr/>
          </p:nvSpPr>
          <p:spPr>
            <a:xfrm flipH="1" rot="10800000">
              <a:off x="5734800" y="4208760"/>
              <a:ext cx="194040" cy="8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8" name="Google Shape;5495;p59"/>
            <p:cNvSpPr/>
            <p:nvPr/>
          </p:nvSpPr>
          <p:spPr>
            <a:xfrm flipH="1" rot="10800000">
              <a:off x="5434200" y="4451400"/>
              <a:ext cx="194040" cy="8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9" name="Google Shape;5496;p59"/>
            <p:cNvSpPr/>
            <p:nvPr/>
          </p:nvSpPr>
          <p:spPr>
            <a:xfrm flipH="1" rot="10800000">
              <a:off x="6248880" y="4391640"/>
              <a:ext cx="254520" cy="205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0" name="Google Shape;5497;p59"/>
            <p:cNvSpPr/>
            <p:nvPr/>
          </p:nvSpPr>
          <p:spPr>
            <a:xfrm rot="10800000">
              <a:off x="6744960" y="4380120"/>
              <a:ext cx="357480" cy="100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1" name="Google Shape;5498;p59"/>
            <p:cNvSpPr/>
            <p:nvPr/>
          </p:nvSpPr>
          <p:spPr>
            <a:xfrm flipH="1" rot="10800000">
              <a:off x="6730560" y="4097520"/>
              <a:ext cx="285120" cy="15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2" name="Google Shape;5499;p59"/>
            <p:cNvSpPr/>
            <p:nvPr/>
          </p:nvSpPr>
          <p:spPr>
            <a:xfrm rot="10800000">
              <a:off x="5497560" y="3992040"/>
              <a:ext cx="414000" cy="7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3" name="Google Shape;5500;p59"/>
            <p:cNvSpPr/>
            <p:nvPr/>
          </p:nvSpPr>
          <p:spPr>
            <a:xfrm>
              <a:off x="4693680" y="4093920"/>
              <a:ext cx="819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B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4904" name="Google Shape;5501;p59"/>
            <p:cNvGrpSpPr/>
            <p:nvPr/>
          </p:nvGrpSpPr>
          <p:grpSpPr>
            <a:xfrm>
              <a:off x="6266880" y="4240080"/>
              <a:ext cx="536040" cy="150120"/>
              <a:chOff x="6266880" y="4240080"/>
              <a:chExt cx="536040" cy="150120"/>
            </a:xfrm>
          </p:grpSpPr>
          <p:sp>
            <p:nvSpPr>
              <p:cNvPr id="4905" name="Google Shape;5502;p59"/>
              <p:cNvSpPr/>
              <p:nvPr/>
            </p:nvSpPr>
            <p:spPr>
              <a:xfrm>
                <a:off x="6267600" y="43063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6" name="Google Shape;5503;p59"/>
              <p:cNvSpPr/>
              <p:nvPr/>
            </p:nvSpPr>
            <p:spPr>
              <a:xfrm>
                <a:off x="6267600" y="42976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7" name="Google Shape;5504;p59"/>
              <p:cNvSpPr/>
              <p:nvPr/>
            </p:nvSpPr>
            <p:spPr>
              <a:xfrm>
                <a:off x="6266880" y="424008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08" name="Google Shape;5505;p59"/>
              <p:cNvGrpSpPr/>
              <p:nvPr/>
            </p:nvGrpSpPr>
            <p:grpSpPr>
              <a:xfrm>
                <a:off x="6375240" y="4264920"/>
                <a:ext cx="299160" cy="45720"/>
                <a:chOff x="6375240" y="4264920"/>
                <a:chExt cx="299160" cy="45720"/>
              </a:xfrm>
            </p:grpSpPr>
            <p:sp>
              <p:nvSpPr>
                <p:cNvPr id="4909" name="Google Shape;5506;p59"/>
                <p:cNvSpPr/>
                <p:nvPr/>
              </p:nvSpPr>
              <p:spPr>
                <a:xfrm>
                  <a:off x="6375240" y="426492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10" name="Google Shape;5507;p59"/>
                <p:cNvSpPr/>
                <p:nvPr/>
              </p:nvSpPr>
              <p:spPr>
                <a:xfrm>
                  <a:off x="6388560" y="426492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11" name="Google Shape;5508;p59"/>
              <p:cNvSpPr/>
              <p:nvPr/>
            </p:nvSpPr>
            <p:spPr>
              <a:xfrm>
                <a:off x="6268680" y="428724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2" name="Google Shape;5509;p59"/>
              <p:cNvSpPr/>
              <p:nvPr/>
            </p:nvSpPr>
            <p:spPr>
              <a:xfrm>
                <a:off x="6800760" y="428904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13" name="Google Shape;5510;p59"/>
            <p:cNvGrpSpPr/>
            <p:nvPr/>
          </p:nvGrpSpPr>
          <p:grpSpPr>
            <a:xfrm>
              <a:off x="5478120" y="4301280"/>
              <a:ext cx="536040" cy="149760"/>
              <a:chOff x="5478120" y="4301280"/>
              <a:chExt cx="536040" cy="149760"/>
            </a:xfrm>
          </p:grpSpPr>
          <p:sp>
            <p:nvSpPr>
              <p:cNvPr id="4914" name="Google Shape;5511;p59"/>
              <p:cNvSpPr/>
              <p:nvPr/>
            </p:nvSpPr>
            <p:spPr>
              <a:xfrm>
                <a:off x="5478840" y="436716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5" name="Google Shape;5512;p59"/>
              <p:cNvSpPr/>
              <p:nvPr/>
            </p:nvSpPr>
            <p:spPr>
              <a:xfrm>
                <a:off x="5478840" y="43588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6" name="Google Shape;5513;p59"/>
              <p:cNvSpPr/>
              <p:nvPr/>
            </p:nvSpPr>
            <p:spPr>
              <a:xfrm>
                <a:off x="5478120" y="430128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17" name="Google Shape;5514;p59"/>
              <p:cNvGrpSpPr/>
              <p:nvPr/>
            </p:nvGrpSpPr>
            <p:grpSpPr>
              <a:xfrm>
                <a:off x="5586480" y="4326120"/>
                <a:ext cx="299160" cy="45720"/>
                <a:chOff x="5586480" y="4326120"/>
                <a:chExt cx="299160" cy="45720"/>
              </a:xfrm>
            </p:grpSpPr>
            <p:sp>
              <p:nvSpPr>
                <p:cNvPr id="4918" name="Google Shape;5515;p59"/>
                <p:cNvSpPr/>
                <p:nvPr/>
              </p:nvSpPr>
              <p:spPr>
                <a:xfrm>
                  <a:off x="5586480" y="432612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19" name="Google Shape;5516;p59"/>
                <p:cNvSpPr/>
                <p:nvPr/>
              </p:nvSpPr>
              <p:spPr>
                <a:xfrm>
                  <a:off x="5599800" y="432612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20" name="Google Shape;5517;p59"/>
              <p:cNvSpPr/>
              <p:nvPr/>
            </p:nvSpPr>
            <p:spPr>
              <a:xfrm>
                <a:off x="5479560" y="43444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21" name="Google Shape;5518;p59"/>
              <p:cNvSpPr/>
              <p:nvPr/>
            </p:nvSpPr>
            <p:spPr>
              <a:xfrm>
                <a:off x="6012000" y="4346280"/>
                <a:ext cx="360" cy="66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22" name="Google Shape;5519;p59"/>
            <p:cNvGrpSpPr/>
            <p:nvPr/>
          </p:nvGrpSpPr>
          <p:grpSpPr>
            <a:xfrm>
              <a:off x="5768640" y="4059000"/>
              <a:ext cx="536040" cy="149760"/>
              <a:chOff x="5768640" y="4059000"/>
              <a:chExt cx="536040" cy="149760"/>
            </a:xfrm>
          </p:grpSpPr>
          <p:sp>
            <p:nvSpPr>
              <p:cNvPr id="4923" name="Google Shape;5520;p59"/>
              <p:cNvSpPr/>
              <p:nvPr/>
            </p:nvSpPr>
            <p:spPr>
              <a:xfrm>
                <a:off x="5769360" y="412488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24" name="Google Shape;5521;p59"/>
              <p:cNvSpPr/>
              <p:nvPr/>
            </p:nvSpPr>
            <p:spPr>
              <a:xfrm>
                <a:off x="5769360" y="41162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25" name="Google Shape;5522;p59"/>
              <p:cNvSpPr/>
              <p:nvPr/>
            </p:nvSpPr>
            <p:spPr>
              <a:xfrm>
                <a:off x="5768640" y="405900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26" name="Google Shape;5523;p59"/>
              <p:cNvGrpSpPr/>
              <p:nvPr/>
            </p:nvGrpSpPr>
            <p:grpSpPr>
              <a:xfrm>
                <a:off x="5877000" y="4083840"/>
                <a:ext cx="299160" cy="45720"/>
                <a:chOff x="5877000" y="4083840"/>
                <a:chExt cx="299160" cy="45720"/>
              </a:xfrm>
            </p:grpSpPr>
            <p:sp>
              <p:nvSpPr>
                <p:cNvPr id="4927" name="Google Shape;5524;p59"/>
                <p:cNvSpPr/>
                <p:nvPr/>
              </p:nvSpPr>
              <p:spPr>
                <a:xfrm>
                  <a:off x="5877000" y="408384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28" name="Google Shape;5525;p59"/>
                <p:cNvSpPr/>
                <p:nvPr/>
              </p:nvSpPr>
              <p:spPr>
                <a:xfrm>
                  <a:off x="5890320" y="408384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29" name="Google Shape;5526;p59"/>
              <p:cNvSpPr/>
              <p:nvPr/>
            </p:nvSpPr>
            <p:spPr>
              <a:xfrm>
                <a:off x="5770440" y="410688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30" name="Google Shape;5527;p59"/>
              <p:cNvSpPr/>
              <p:nvPr/>
            </p:nvSpPr>
            <p:spPr>
              <a:xfrm>
                <a:off x="6302520" y="410832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31" name="Google Shape;5528;p59"/>
            <p:cNvGrpSpPr/>
            <p:nvPr/>
          </p:nvGrpSpPr>
          <p:grpSpPr>
            <a:xfrm>
              <a:off x="6720480" y="3946320"/>
              <a:ext cx="536040" cy="149760"/>
              <a:chOff x="6720480" y="3946320"/>
              <a:chExt cx="536040" cy="149760"/>
            </a:xfrm>
          </p:grpSpPr>
          <p:sp>
            <p:nvSpPr>
              <p:cNvPr id="4932" name="Google Shape;5529;p59"/>
              <p:cNvSpPr/>
              <p:nvPr/>
            </p:nvSpPr>
            <p:spPr>
              <a:xfrm>
                <a:off x="6721200" y="401220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33" name="Google Shape;5530;p59"/>
              <p:cNvSpPr/>
              <p:nvPr/>
            </p:nvSpPr>
            <p:spPr>
              <a:xfrm>
                <a:off x="6721200" y="400392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34" name="Google Shape;5531;p59"/>
              <p:cNvSpPr/>
              <p:nvPr/>
            </p:nvSpPr>
            <p:spPr>
              <a:xfrm>
                <a:off x="6720480" y="394632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35" name="Google Shape;5532;p59"/>
              <p:cNvGrpSpPr/>
              <p:nvPr/>
            </p:nvGrpSpPr>
            <p:grpSpPr>
              <a:xfrm>
                <a:off x="6828840" y="3971160"/>
                <a:ext cx="299160" cy="45720"/>
                <a:chOff x="6828840" y="3971160"/>
                <a:chExt cx="299160" cy="45720"/>
              </a:xfrm>
            </p:grpSpPr>
            <p:sp>
              <p:nvSpPr>
                <p:cNvPr id="4936" name="Google Shape;5533;p59"/>
                <p:cNvSpPr/>
                <p:nvPr/>
              </p:nvSpPr>
              <p:spPr>
                <a:xfrm>
                  <a:off x="6828840" y="397116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37" name="Google Shape;5534;p59"/>
                <p:cNvSpPr/>
                <p:nvPr/>
              </p:nvSpPr>
              <p:spPr>
                <a:xfrm>
                  <a:off x="6842160" y="397116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38" name="Google Shape;5535;p59"/>
              <p:cNvSpPr/>
              <p:nvPr/>
            </p:nvSpPr>
            <p:spPr>
              <a:xfrm>
                <a:off x="6721200" y="39942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39" name="Google Shape;5536;p59"/>
              <p:cNvSpPr/>
              <p:nvPr/>
            </p:nvSpPr>
            <p:spPr>
              <a:xfrm>
                <a:off x="7254360" y="39960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40" name="Google Shape;5537;p59"/>
            <p:cNvGrpSpPr/>
            <p:nvPr/>
          </p:nvGrpSpPr>
          <p:grpSpPr>
            <a:xfrm>
              <a:off x="6949440" y="4429440"/>
              <a:ext cx="536400" cy="149760"/>
              <a:chOff x="6949440" y="4429440"/>
              <a:chExt cx="536400" cy="149760"/>
            </a:xfrm>
          </p:grpSpPr>
          <p:sp>
            <p:nvSpPr>
              <p:cNvPr id="4941" name="Google Shape;5538;p59"/>
              <p:cNvSpPr/>
              <p:nvPr/>
            </p:nvSpPr>
            <p:spPr>
              <a:xfrm>
                <a:off x="6950520" y="44953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2" name="Google Shape;5539;p59"/>
              <p:cNvSpPr/>
              <p:nvPr/>
            </p:nvSpPr>
            <p:spPr>
              <a:xfrm>
                <a:off x="6950520" y="44870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3" name="Google Shape;5540;p59"/>
              <p:cNvSpPr/>
              <p:nvPr/>
            </p:nvSpPr>
            <p:spPr>
              <a:xfrm>
                <a:off x="6949440" y="442944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44" name="Google Shape;5541;p59"/>
              <p:cNvGrpSpPr/>
              <p:nvPr/>
            </p:nvGrpSpPr>
            <p:grpSpPr>
              <a:xfrm>
                <a:off x="7057800" y="4454280"/>
                <a:ext cx="299160" cy="45720"/>
                <a:chOff x="7057800" y="4454280"/>
                <a:chExt cx="299160" cy="45720"/>
              </a:xfrm>
            </p:grpSpPr>
            <p:sp>
              <p:nvSpPr>
                <p:cNvPr id="4945" name="Google Shape;5542;p59"/>
                <p:cNvSpPr/>
                <p:nvPr/>
              </p:nvSpPr>
              <p:spPr>
                <a:xfrm>
                  <a:off x="7057800" y="445428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46" name="Google Shape;5543;p59"/>
                <p:cNvSpPr/>
                <p:nvPr/>
              </p:nvSpPr>
              <p:spPr>
                <a:xfrm>
                  <a:off x="7071480" y="445428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47" name="Google Shape;5544;p59"/>
              <p:cNvSpPr/>
              <p:nvPr/>
            </p:nvSpPr>
            <p:spPr>
              <a:xfrm>
                <a:off x="6951240" y="44766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8" name="Google Shape;5545;p59"/>
              <p:cNvSpPr/>
              <p:nvPr/>
            </p:nvSpPr>
            <p:spPr>
              <a:xfrm>
                <a:off x="7483320" y="447804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49" name="Google Shape;5546;p59"/>
            <p:cNvGrpSpPr/>
            <p:nvPr/>
          </p:nvGrpSpPr>
          <p:grpSpPr>
            <a:xfrm>
              <a:off x="6040440" y="4584240"/>
              <a:ext cx="536400" cy="149760"/>
              <a:chOff x="6040440" y="4584240"/>
              <a:chExt cx="536400" cy="149760"/>
            </a:xfrm>
          </p:grpSpPr>
          <p:sp>
            <p:nvSpPr>
              <p:cNvPr id="4950" name="Google Shape;5547;p59"/>
              <p:cNvSpPr/>
              <p:nvPr/>
            </p:nvSpPr>
            <p:spPr>
              <a:xfrm>
                <a:off x="6041520" y="46501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51" name="Google Shape;5548;p59"/>
              <p:cNvSpPr/>
              <p:nvPr/>
            </p:nvSpPr>
            <p:spPr>
              <a:xfrm>
                <a:off x="6041520" y="46414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52" name="Google Shape;5549;p59"/>
              <p:cNvSpPr/>
              <p:nvPr/>
            </p:nvSpPr>
            <p:spPr>
              <a:xfrm>
                <a:off x="6040440" y="458424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53" name="Google Shape;5550;p59"/>
              <p:cNvGrpSpPr/>
              <p:nvPr/>
            </p:nvGrpSpPr>
            <p:grpSpPr>
              <a:xfrm>
                <a:off x="6148800" y="4609080"/>
                <a:ext cx="299160" cy="45720"/>
                <a:chOff x="6148800" y="4609080"/>
                <a:chExt cx="299160" cy="45720"/>
              </a:xfrm>
            </p:grpSpPr>
            <p:sp>
              <p:nvSpPr>
                <p:cNvPr id="4954" name="Google Shape;5551;p59"/>
                <p:cNvSpPr/>
                <p:nvPr/>
              </p:nvSpPr>
              <p:spPr>
                <a:xfrm>
                  <a:off x="6148800" y="460908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55" name="Google Shape;5552;p59"/>
                <p:cNvSpPr/>
                <p:nvPr/>
              </p:nvSpPr>
              <p:spPr>
                <a:xfrm>
                  <a:off x="6162480" y="460908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56" name="Google Shape;5553;p59"/>
              <p:cNvSpPr/>
              <p:nvPr/>
            </p:nvSpPr>
            <p:spPr>
              <a:xfrm>
                <a:off x="6042240" y="463212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57" name="Google Shape;5554;p59"/>
              <p:cNvSpPr/>
              <p:nvPr/>
            </p:nvSpPr>
            <p:spPr>
              <a:xfrm>
                <a:off x="6573240" y="463356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58" name="Google Shape;5555;p59"/>
            <p:cNvGrpSpPr/>
            <p:nvPr/>
          </p:nvGrpSpPr>
          <p:grpSpPr>
            <a:xfrm>
              <a:off x="5140800" y="4540320"/>
              <a:ext cx="536040" cy="149760"/>
              <a:chOff x="5140800" y="4540320"/>
              <a:chExt cx="536040" cy="149760"/>
            </a:xfrm>
          </p:grpSpPr>
          <p:sp>
            <p:nvSpPr>
              <p:cNvPr id="4959" name="Google Shape;5556;p59"/>
              <p:cNvSpPr/>
              <p:nvPr/>
            </p:nvSpPr>
            <p:spPr>
              <a:xfrm>
                <a:off x="5141520" y="460620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0" name="Google Shape;5557;p59"/>
              <p:cNvSpPr/>
              <p:nvPr/>
            </p:nvSpPr>
            <p:spPr>
              <a:xfrm>
                <a:off x="5141520" y="459792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1" name="Google Shape;5558;p59"/>
              <p:cNvSpPr/>
              <p:nvPr/>
            </p:nvSpPr>
            <p:spPr>
              <a:xfrm>
                <a:off x="5140800" y="454032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62" name="Google Shape;5559;p59"/>
              <p:cNvGrpSpPr/>
              <p:nvPr/>
            </p:nvGrpSpPr>
            <p:grpSpPr>
              <a:xfrm>
                <a:off x="5249160" y="4565160"/>
                <a:ext cx="299160" cy="45720"/>
                <a:chOff x="5249160" y="4565160"/>
                <a:chExt cx="299160" cy="45720"/>
              </a:xfrm>
            </p:grpSpPr>
            <p:sp>
              <p:nvSpPr>
                <p:cNvPr id="4963" name="Google Shape;5560;p59"/>
                <p:cNvSpPr/>
                <p:nvPr/>
              </p:nvSpPr>
              <p:spPr>
                <a:xfrm>
                  <a:off x="5249160" y="456516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64" name="Google Shape;5561;p59"/>
                <p:cNvSpPr/>
                <p:nvPr/>
              </p:nvSpPr>
              <p:spPr>
                <a:xfrm>
                  <a:off x="5262480" y="456516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65" name="Google Shape;5562;p59"/>
              <p:cNvSpPr/>
              <p:nvPr/>
            </p:nvSpPr>
            <p:spPr>
              <a:xfrm>
                <a:off x="5141520" y="458748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6" name="Google Shape;5563;p59"/>
              <p:cNvSpPr/>
              <p:nvPr/>
            </p:nvSpPr>
            <p:spPr>
              <a:xfrm>
                <a:off x="5676480" y="458892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967" name="Google Shape;5564;p59"/>
          <p:cNvGrpSpPr/>
          <p:nvPr/>
        </p:nvGrpSpPr>
        <p:grpSpPr>
          <a:xfrm>
            <a:off x="1803240" y="2755800"/>
            <a:ext cx="3466440" cy="1193040"/>
            <a:chOff x="1803240" y="2755800"/>
            <a:chExt cx="3466440" cy="1193040"/>
          </a:xfrm>
        </p:grpSpPr>
        <p:sp>
          <p:nvSpPr>
            <p:cNvPr id="4968" name="Google Shape;5565;p59"/>
            <p:cNvSpPr/>
            <p:nvPr/>
          </p:nvSpPr>
          <p:spPr>
            <a:xfrm>
              <a:off x="1803240" y="2755800"/>
              <a:ext cx="3466440" cy="11930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69" name="Google Shape;5566;p59"/>
            <p:cNvGrpSpPr/>
            <p:nvPr/>
          </p:nvGrpSpPr>
          <p:grpSpPr>
            <a:xfrm>
              <a:off x="2537640" y="2856960"/>
              <a:ext cx="576360" cy="160200"/>
              <a:chOff x="2537640" y="2856960"/>
              <a:chExt cx="576360" cy="160200"/>
            </a:xfrm>
          </p:grpSpPr>
          <p:sp>
            <p:nvSpPr>
              <p:cNvPr id="4970" name="Google Shape;5567;p59"/>
              <p:cNvSpPr/>
              <p:nvPr/>
            </p:nvSpPr>
            <p:spPr>
              <a:xfrm>
                <a:off x="2538720" y="29275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1" name="Google Shape;5568;p59"/>
              <p:cNvSpPr/>
              <p:nvPr/>
            </p:nvSpPr>
            <p:spPr>
              <a:xfrm>
                <a:off x="2538720" y="29181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2" name="Google Shape;5569;p59"/>
              <p:cNvSpPr/>
              <p:nvPr/>
            </p:nvSpPr>
            <p:spPr>
              <a:xfrm>
                <a:off x="2537640" y="28569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73" name="Google Shape;5570;p59"/>
              <p:cNvGrpSpPr/>
              <p:nvPr/>
            </p:nvGrpSpPr>
            <p:grpSpPr>
              <a:xfrm>
                <a:off x="2654280" y="2883600"/>
                <a:ext cx="321480" cy="48960"/>
                <a:chOff x="2654280" y="2883600"/>
                <a:chExt cx="321480" cy="48960"/>
              </a:xfrm>
            </p:grpSpPr>
            <p:sp>
              <p:nvSpPr>
                <p:cNvPr id="4974" name="Google Shape;5571;p59"/>
                <p:cNvSpPr/>
                <p:nvPr/>
              </p:nvSpPr>
              <p:spPr>
                <a:xfrm>
                  <a:off x="2654280" y="28836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75" name="Google Shape;5572;p59"/>
                <p:cNvSpPr/>
                <p:nvPr/>
              </p:nvSpPr>
              <p:spPr>
                <a:xfrm>
                  <a:off x="2668680" y="28836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76" name="Google Shape;5573;p59"/>
              <p:cNvSpPr/>
              <p:nvPr/>
            </p:nvSpPr>
            <p:spPr>
              <a:xfrm>
                <a:off x="2539800" y="29080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7" name="Google Shape;5574;p59"/>
              <p:cNvSpPr/>
              <p:nvPr/>
            </p:nvSpPr>
            <p:spPr>
              <a:xfrm>
                <a:off x="3109680" y="290988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978" name="Google Shape;5575;p59"/>
            <p:cNvSpPr/>
            <p:nvPr/>
          </p:nvSpPr>
          <p:spPr>
            <a:xfrm>
              <a:off x="3110760" y="2909160"/>
              <a:ext cx="1056240" cy="11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9" name="Google Shape;5576;p59"/>
            <p:cNvSpPr/>
            <p:nvPr/>
          </p:nvSpPr>
          <p:spPr>
            <a:xfrm>
              <a:off x="3616200" y="3224520"/>
              <a:ext cx="130680" cy="7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0" name="Google Shape;5577;p59"/>
            <p:cNvSpPr/>
            <p:nvPr/>
          </p:nvSpPr>
          <p:spPr>
            <a:xfrm flipH="1" rot="10800000">
              <a:off x="3400200" y="3402000"/>
              <a:ext cx="263160" cy="39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1" name="Google Shape;5578;p59"/>
            <p:cNvSpPr/>
            <p:nvPr/>
          </p:nvSpPr>
          <p:spPr>
            <a:xfrm flipH="1" rot="10800000">
              <a:off x="3080880" y="3249360"/>
              <a:ext cx="208440" cy="95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2" name="Google Shape;5579;p59"/>
            <p:cNvSpPr/>
            <p:nvPr/>
          </p:nvSpPr>
          <p:spPr>
            <a:xfrm flipH="1" rot="10800000">
              <a:off x="2757600" y="3508920"/>
              <a:ext cx="208440" cy="9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3" name="Google Shape;5580;p59"/>
            <p:cNvSpPr/>
            <p:nvPr/>
          </p:nvSpPr>
          <p:spPr>
            <a:xfrm flipH="1" rot="10800000">
              <a:off x="3632760" y="3444840"/>
              <a:ext cx="273960" cy="21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4" name="Google Shape;5581;p59"/>
            <p:cNvSpPr/>
            <p:nvPr/>
          </p:nvSpPr>
          <p:spPr>
            <a:xfrm rot="10800000">
              <a:off x="4165920" y="3432600"/>
              <a:ext cx="384480" cy="10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5" name="Google Shape;5582;p59"/>
            <p:cNvSpPr/>
            <p:nvPr/>
          </p:nvSpPr>
          <p:spPr>
            <a:xfrm flipH="1" rot="10800000">
              <a:off x="4150080" y="3130920"/>
              <a:ext cx="306360" cy="16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6" name="Google Shape;5583;p59"/>
            <p:cNvSpPr/>
            <p:nvPr/>
          </p:nvSpPr>
          <p:spPr>
            <a:xfrm rot="10800000">
              <a:off x="2825640" y="3017880"/>
              <a:ext cx="444600" cy="7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7" name="Google Shape;5584;p59"/>
            <p:cNvSpPr/>
            <p:nvPr/>
          </p:nvSpPr>
          <p:spPr>
            <a:xfrm>
              <a:off x="1990080" y="3127320"/>
              <a:ext cx="8100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A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4988" name="Google Shape;5585;p59"/>
            <p:cNvGrpSpPr/>
            <p:nvPr/>
          </p:nvGrpSpPr>
          <p:grpSpPr>
            <a:xfrm>
              <a:off x="3652200" y="3283200"/>
              <a:ext cx="576360" cy="160200"/>
              <a:chOff x="3652200" y="3283200"/>
              <a:chExt cx="576360" cy="160200"/>
            </a:xfrm>
          </p:grpSpPr>
          <p:sp>
            <p:nvSpPr>
              <p:cNvPr id="4989" name="Google Shape;5586;p59"/>
              <p:cNvSpPr/>
              <p:nvPr/>
            </p:nvSpPr>
            <p:spPr>
              <a:xfrm>
                <a:off x="3653280" y="335376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0" name="Google Shape;5587;p59"/>
              <p:cNvSpPr/>
              <p:nvPr/>
            </p:nvSpPr>
            <p:spPr>
              <a:xfrm>
                <a:off x="3653280" y="33447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1" name="Google Shape;5588;p59"/>
              <p:cNvSpPr/>
              <p:nvPr/>
            </p:nvSpPr>
            <p:spPr>
              <a:xfrm>
                <a:off x="3652200" y="328320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92" name="Google Shape;5589;p59"/>
              <p:cNvGrpSpPr/>
              <p:nvPr/>
            </p:nvGrpSpPr>
            <p:grpSpPr>
              <a:xfrm>
                <a:off x="3768840" y="3309840"/>
                <a:ext cx="321480" cy="48960"/>
                <a:chOff x="3768840" y="3309840"/>
                <a:chExt cx="321480" cy="48960"/>
              </a:xfrm>
            </p:grpSpPr>
            <p:sp>
              <p:nvSpPr>
                <p:cNvPr id="4993" name="Google Shape;5590;p59"/>
                <p:cNvSpPr/>
                <p:nvPr/>
              </p:nvSpPr>
              <p:spPr>
                <a:xfrm>
                  <a:off x="3768840" y="330984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94" name="Google Shape;5591;p59"/>
                <p:cNvSpPr/>
                <p:nvPr/>
              </p:nvSpPr>
              <p:spPr>
                <a:xfrm>
                  <a:off x="3783240" y="330984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995" name="Google Shape;5592;p59"/>
              <p:cNvSpPr/>
              <p:nvPr/>
            </p:nvSpPr>
            <p:spPr>
              <a:xfrm>
                <a:off x="3654000" y="333360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6" name="Google Shape;5593;p59"/>
              <p:cNvSpPr/>
              <p:nvPr/>
            </p:nvSpPr>
            <p:spPr>
              <a:xfrm>
                <a:off x="4223880" y="333540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997" name="Google Shape;5594;p59"/>
            <p:cNvGrpSpPr/>
            <p:nvPr/>
          </p:nvGrpSpPr>
          <p:grpSpPr>
            <a:xfrm>
              <a:off x="2804400" y="3348720"/>
              <a:ext cx="576360" cy="159840"/>
              <a:chOff x="2804400" y="3348720"/>
              <a:chExt cx="576360" cy="159840"/>
            </a:xfrm>
          </p:grpSpPr>
          <p:sp>
            <p:nvSpPr>
              <p:cNvPr id="4998" name="Google Shape;5595;p59"/>
              <p:cNvSpPr/>
              <p:nvPr/>
            </p:nvSpPr>
            <p:spPr>
              <a:xfrm>
                <a:off x="2805480" y="34189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9" name="Google Shape;5596;p59"/>
              <p:cNvSpPr/>
              <p:nvPr/>
            </p:nvSpPr>
            <p:spPr>
              <a:xfrm>
                <a:off x="2805480" y="340992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0" name="Google Shape;5597;p59"/>
              <p:cNvSpPr/>
              <p:nvPr/>
            </p:nvSpPr>
            <p:spPr>
              <a:xfrm>
                <a:off x="2804400" y="33487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01" name="Google Shape;5598;p59"/>
              <p:cNvGrpSpPr/>
              <p:nvPr/>
            </p:nvGrpSpPr>
            <p:grpSpPr>
              <a:xfrm>
                <a:off x="2921040" y="3375000"/>
                <a:ext cx="321480" cy="48960"/>
                <a:chOff x="2921040" y="3375000"/>
                <a:chExt cx="321480" cy="48960"/>
              </a:xfrm>
            </p:grpSpPr>
            <p:sp>
              <p:nvSpPr>
                <p:cNvPr id="5002" name="Google Shape;5599;p59"/>
                <p:cNvSpPr/>
                <p:nvPr/>
              </p:nvSpPr>
              <p:spPr>
                <a:xfrm>
                  <a:off x="2921040" y="33750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03" name="Google Shape;5600;p59"/>
                <p:cNvSpPr/>
                <p:nvPr/>
              </p:nvSpPr>
              <p:spPr>
                <a:xfrm>
                  <a:off x="2935440" y="33750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04" name="Google Shape;5601;p59"/>
              <p:cNvSpPr/>
              <p:nvPr/>
            </p:nvSpPr>
            <p:spPr>
              <a:xfrm>
                <a:off x="2806200" y="33991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5" name="Google Shape;5602;p59"/>
              <p:cNvSpPr/>
              <p:nvPr/>
            </p:nvSpPr>
            <p:spPr>
              <a:xfrm>
                <a:off x="3376080" y="340056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06" name="Google Shape;5603;p59"/>
            <p:cNvGrpSpPr/>
            <p:nvPr/>
          </p:nvGrpSpPr>
          <p:grpSpPr>
            <a:xfrm>
              <a:off x="3116880" y="3089520"/>
              <a:ext cx="576000" cy="160200"/>
              <a:chOff x="3116880" y="3089520"/>
              <a:chExt cx="576000" cy="160200"/>
            </a:xfrm>
          </p:grpSpPr>
          <p:sp>
            <p:nvSpPr>
              <p:cNvPr id="5007" name="Google Shape;5604;p59"/>
              <p:cNvSpPr/>
              <p:nvPr/>
            </p:nvSpPr>
            <p:spPr>
              <a:xfrm>
                <a:off x="3117600" y="316008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8" name="Google Shape;5605;p59"/>
              <p:cNvSpPr/>
              <p:nvPr/>
            </p:nvSpPr>
            <p:spPr>
              <a:xfrm>
                <a:off x="3117600" y="315108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9" name="Google Shape;5606;p59"/>
              <p:cNvSpPr/>
              <p:nvPr/>
            </p:nvSpPr>
            <p:spPr>
              <a:xfrm>
                <a:off x="3116880" y="30895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10" name="Google Shape;5607;p59"/>
              <p:cNvGrpSpPr/>
              <p:nvPr/>
            </p:nvGrpSpPr>
            <p:grpSpPr>
              <a:xfrm>
                <a:off x="3233160" y="3116160"/>
                <a:ext cx="321480" cy="48960"/>
                <a:chOff x="3233160" y="3116160"/>
                <a:chExt cx="321480" cy="48960"/>
              </a:xfrm>
            </p:grpSpPr>
            <p:sp>
              <p:nvSpPr>
                <p:cNvPr id="5011" name="Google Shape;5608;p59"/>
                <p:cNvSpPr/>
                <p:nvPr/>
              </p:nvSpPr>
              <p:spPr>
                <a:xfrm>
                  <a:off x="3233160" y="311616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12" name="Google Shape;5609;p59"/>
                <p:cNvSpPr/>
                <p:nvPr/>
              </p:nvSpPr>
              <p:spPr>
                <a:xfrm>
                  <a:off x="3247920" y="311616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13" name="Google Shape;5610;p59"/>
              <p:cNvSpPr/>
              <p:nvPr/>
            </p:nvSpPr>
            <p:spPr>
              <a:xfrm>
                <a:off x="3117600" y="313992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4" name="Google Shape;5611;p59"/>
              <p:cNvSpPr/>
              <p:nvPr/>
            </p:nvSpPr>
            <p:spPr>
              <a:xfrm>
                <a:off x="3689640" y="31417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15" name="Google Shape;5612;p59"/>
            <p:cNvGrpSpPr/>
            <p:nvPr/>
          </p:nvGrpSpPr>
          <p:grpSpPr>
            <a:xfrm>
              <a:off x="4139640" y="2969280"/>
              <a:ext cx="576360" cy="160200"/>
              <a:chOff x="4139640" y="2969280"/>
              <a:chExt cx="576360" cy="160200"/>
            </a:xfrm>
          </p:grpSpPr>
          <p:sp>
            <p:nvSpPr>
              <p:cNvPr id="5016" name="Google Shape;5613;p59"/>
              <p:cNvSpPr/>
              <p:nvPr/>
            </p:nvSpPr>
            <p:spPr>
              <a:xfrm>
                <a:off x="4140720" y="303984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7" name="Google Shape;5614;p59"/>
              <p:cNvSpPr/>
              <p:nvPr/>
            </p:nvSpPr>
            <p:spPr>
              <a:xfrm>
                <a:off x="4140720" y="303084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8" name="Google Shape;5615;p59"/>
              <p:cNvSpPr/>
              <p:nvPr/>
            </p:nvSpPr>
            <p:spPr>
              <a:xfrm>
                <a:off x="4139640" y="296928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19" name="Google Shape;5616;p59"/>
              <p:cNvGrpSpPr/>
              <p:nvPr/>
            </p:nvGrpSpPr>
            <p:grpSpPr>
              <a:xfrm>
                <a:off x="4256280" y="2995920"/>
                <a:ext cx="321480" cy="48960"/>
                <a:chOff x="4256280" y="2995920"/>
                <a:chExt cx="321480" cy="48960"/>
              </a:xfrm>
            </p:grpSpPr>
            <p:sp>
              <p:nvSpPr>
                <p:cNvPr id="5020" name="Google Shape;5617;p59"/>
                <p:cNvSpPr/>
                <p:nvPr/>
              </p:nvSpPr>
              <p:spPr>
                <a:xfrm>
                  <a:off x="4256280" y="299592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21" name="Google Shape;5618;p59"/>
                <p:cNvSpPr/>
                <p:nvPr/>
              </p:nvSpPr>
              <p:spPr>
                <a:xfrm>
                  <a:off x="4270680" y="299592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22" name="Google Shape;5619;p59"/>
              <p:cNvSpPr/>
              <p:nvPr/>
            </p:nvSpPr>
            <p:spPr>
              <a:xfrm>
                <a:off x="4141800" y="301896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3" name="Google Shape;5620;p59"/>
              <p:cNvSpPr/>
              <p:nvPr/>
            </p:nvSpPr>
            <p:spPr>
              <a:xfrm>
                <a:off x="4711680" y="302076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24" name="Google Shape;5621;p59"/>
            <p:cNvGrpSpPr/>
            <p:nvPr/>
          </p:nvGrpSpPr>
          <p:grpSpPr>
            <a:xfrm>
              <a:off x="4386240" y="3485520"/>
              <a:ext cx="576360" cy="160200"/>
              <a:chOff x="4386240" y="3485520"/>
              <a:chExt cx="576360" cy="160200"/>
            </a:xfrm>
          </p:grpSpPr>
          <p:sp>
            <p:nvSpPr>
              <p:cNvPr id="5025" name="Google Shape;5622;p59"/>
              <p:cNvSpPr/>
              <p:nvPr/>
            </p:nvSpPr>
            <p:spPr>
              <a:xfrm>
                <a:off x="4387320" y="355608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6" name="Google Shape;5623;p59"/>
              <p:cNvSpPr/>
              <p:nvPr/>
            </p:nvSpPr>
            <p:spPr>
              <a:xfrm>
                <a:off x="4387320" y="354672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7" name="Google Shape;5624;p59"/>
              <p:cNvSpPr/>
              <p:nvPr/>
            </p:nvSpPr>
            <p:spPr>
              <a:xfrm>
                <a:off x="4386240" y="34855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28" name="Google Shape;5625;p59"/>
              <p:cNvGrpSpPr/>
              <p:nvPr/>
            </p:nvGrpSpPr>
            <p:grpSpPr>
              <a:xfrm>
                <a:off x="4502520" y="3511800"/>
                <a:ext cx="321480" cy="48960"/>
                <a:chOff x="4502520" y="3511800"/>
                <a:chExt cx="321480" cy="48960"/>
              </a:xfrm>
            </p:grpSpPr>
            <p:sp>
              <p:nvSpPr>
                <p:cNvPr id="5029" name="Google Shape;5626;p59"/>
                <p:cNvSpPr/>
                <p:nvPr/>
              </p:nvSpPr>
              <p:spPr>
                <a:xfrm>
                  <a:off x="4502520" y="35118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0" name="Google Shape;5627;p59"/>
                <p:cNvSpPr/>
                <p:nvPr/>
              </p:nvSpPr>
              <p:spPr>
                <a:xfrm>
                  <a:off x="4517280" y="35118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31" name="Google Shape;5628;p59"/>
              <p:cNvSpPr/>
              <p:nvPr/>
            </p:nvSpPr>
            <p:spPr>
              <a:xfrm>
                <a:off x="4388040" y="353664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2" name="Google Shape;5629;p59"/>
              <p:cNvSpPr/>
              <p:nvPr/>
            </p:nvSpPr>
            <p:spPr>
              <a:xfrm>
                <a:off x="4957920" y="353844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33" name="Google Shape;5630;p59"/>
            <p:cNvGrpSpPr/>
            <p:nvPr/>
          </p:nvGrpSpPr>
          <p:grpSpPr>
            <a:xfrm>
              <a:off x="3408840" y="3650760"/>
              <a:ext cx="576360" cy="160200"/>
              <a:chOff x="3408840" y="3650760"/>
              <a:chExt cx="576360" cy="160200"/>
            </a:xfrm>
          </p:grpSpPr>
          <p:sp>
            <p:nvSpPr>
              <p:cNvPr id="5034" name="Google Shape;5631;p59"/>
              <p:cNvSpPr/>
              <p:nvPr/>
            </p:nvSpPr>
            <p:spPr>
              <a:xfrm>
                <a:off x="3409920" y="37213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5" name="Google Shape;5632;p59"/>
              <p:cNvSpPr/>
              <p:nvPr/>
            </p:nvSpPr>
            <p:spPr>
              <a:xfrm>
                <a:off x="3409920" y="37119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6" name="Google Shape;5633;p59"/>
              <p:cNvSpPr/>
              <p:nvPr/>
            </p:nvSpPr>
            <p:spPr>
              <a:xfrm>
                <a:off x="3408840" y="36507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37" name="Google Shape;5634;p59"/>
              <p:cNvGrpSpPr/>
              <p:nvPr/>
            </p:nvGrpSpPr>
            <p:grpSpPr>
              <a:xfrm>
                <a:off x="3525480" y="3677400"/>
                <a:ext cx="321480" cy="48960"/>
                <a:chOff x="3525480" y="3677400"/>
                <a:chExt cx="321480" cy="48960"/>
              </a:xfrm>
            </p:grpSpPr>
            <p:sp>
              <p:nvSpPr>
                <p:cNvPr id="5038" name="Google Shape;5635;p59"/>
                <p:cNvSpPr/>
                <p:nvPr/>
              </p:nvSpPr>
              <p:spPr>
                <a:xfrm>
                  <a:off x="3525480" y="36774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9" name="Google Shape;5636;p59"/>
                <p:cNvSpPr/>
                <p:nvPr/>
              </p:nvSpPr>
              <p:spPr>
                <a:xfrm>
                  <a:off x="3539880" y="36774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40" name="Google Shape;5637;p59"/>
              <p:cNvSpPr/>
              <p:nvPr/>
            </p:nvSpPr>
            <p:spPr>
              <a:xfrm>
                <a:off x="3409920" y="37018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1" name="Google Shape;5638;p59"/>
              <p:cNvSpPr/>
              <p:nvPr/>
            </p:nvSpPr>
            <p:spPr>
              <a:xfrm>
                <a:off x="3981960" y="370368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42" name="Google Shape;5639;p59"/>
            <p:cNvGrpSpPr/>
            <p:nvPr/>
          </p:nvGrpSpPr>
          <p:grpSpPr>
            <a:xfrm>
              <a:off x="2441880" y="3603960"/>
              <a:ext cx="576360" cy="160200"/>
              <a:chOff x="2441880" y="3603960"/>
              <a:chExt cx="576360" cy="160200"/>
            </a:xfrm>
          </p:grpSpPr>
          <p:sp>
            <p:nvSpPr>
              <p:cNvPr id="5043" name="Google Shape;5640;p59"/>
              <p:cNvSpPr/>
              <p:nvPr/>
            </p:nvSpPr>
            <p:spPr>
              <a:xfrm>
                <a:off x="2442960" y="36745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4" name="Google Shape;5641;p59"/>
              <p:cNvSpPr/>
              <p:nvPr/>
            </p:nvSpPr>
            <p:spPr>
              <a:xfrm>
                <a:off x="2442960" y="36651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5" name="Google Shape;5642;p59"/>
              <p:cNvSpPr/>
              <p:nvPr/>
            </p:nvSpPr>
            <p:spPr>
              <a:xfrm>
                <a:off x="2441880" y="36039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46" name="Google Shape;5643;p59"/>
              <p:cNvGrpSpPr/>
              <p:nvPr/>
            </p:nvGrpSpPr>
            <p:grpSpPr>
              <a:xfrm>
                <a:off x="2558520" y="3630240"/>
                <a:ext cx="321480" cy="48960"/>
                <a:chOff x="2558520" y="3630240"/>
                <a:chExt cx="321480" cy="48960"/>
              </a:xfrm>
            </p:grpSpPr>
            <p:sp>
              <p:nvSpPr>
                <p:cNvPr id="5047" name="Google Shape;5644;p59"/>
                <p:cNvSpPr/>
                <p:nvPr/>
              </p:nvSpPr>
              <p:spPr>
                <a:xfrm>
                  <a:off x="2558520" y="363024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48" name="Google Shape;5645;p59"/>
                <p:cNvSpPr/>
                <p:nvPr/>
              </p:nvSpPr>
              <p:spPr>
                <a:xfrm>
                  <a:off x="2572920" y="363024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49" name="Google Shape;5646;p59"/>
              <p:cNvSpPr/>
              <p:nvPr/>
            </p:nvSpPr>
            <p:spPr>
              <a:xfrm>
                <a:off x="2442960" y="365436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0" name="Google Shape;5647;p59"/>
              <p:cNvSpPr/>
              <p:nvPr/>
            </p:nvSpPr>
            <p:spPr>
              <a:xfrm>
                <a:off x="3014640" y="365580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051" name="Google Shape;5648;p59"/>
          <p:cNvGrpSpPr/>
          <p:nvPr/>
        </p:nvGrpSpPr>
        <p:grpSpPr>
          <a:xfrm>
            <a:off x="1498680" y="4165560"/>
            <a:ext cx="3085560" cy="1167840"/>
            <a:chOff x="1498680" y="4165560"/>
            <a:chExt cx="3085560" cy="1167840"/>
          </a:xfrm>
        </p:grpSpPr>
        <p:sp>
          <p:nvSpPr>
            <p:cNvPr id="5052" name="Google Shape;5649;p59"/>
            <p:cNvSpPr/>
            <p:nvPr/>
          </p:nvSpPr>
          <p:spPr>
            <a:xfrm>
              <a:off x="1498680" y="4165560"/>
              <a:ext cx="3085560" cy="11678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053" name="Google Shape;5650;p59"/>
            <p:cNvGrpSpPr/>
            <p:nvPr/>
          </p:nvGrpSpPr>
          <p:grpSpPr>
            <a:xfrm>
              <a:off x="2152440" y="4264560"/>
              <a:ext cx="512640" cy="156600"/>
              <a:chOff x="2152440" y="4264560"/>
              <a:chExt cx="512640" cy="156600"/>
            </a:xfrm>
          </p:grpSpPr>
          <p:sp>
            <p:nvSpPr>
              <p:cNvPr id="5054" name="Google Shape;5651;p59"/>
              <p:cNvSpPr/>
              <p:nvPr/>
            </p:nvSpPr>
            <p:spPr>
              <a:xfrm>
                <a:off x="2153160" y="433332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5" name="Google Shape;5652;p59"/>
              <p:cNvSpPr/>
              <p:nvPr/>
            </p:nvSpPr>
            <p:spPr>
              <a:xfrm>
                <a:off x="2153160" y="43246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6" name="Google Shape;5653;p59"/>
              <p:cNvSpPr/>
              <p:nvPr/>
            </p:nvSpPr>
            <p:spPr>
              <a:xfrm>
                <a:off x="2152440" y="42645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57" name="Google Shape;5654;p59"/>
              <p:cNvGrpSpPr/>
              <p:nvPr/>
            </p:nvGrpSpPr>
            <p:grpSpPr>
              <a:xfrm>
                <a:off x="2256120" y="4290480"/>
                <a:ext cx="286200" cy="47880"/>
                <a:chOff x="2256120" y="4290480"/>
                <a:chExt cx="286200" cy="47880"/>
              </a:xfrm>
            </p:grpSpPr>
            <p:sp>
              <p:nvSpPr>
                <p:cNvPr id="5058" name="Google Shape;5655;p59"/>
                <p:cNvSpPr/>
                <p:nvPr/>
              </p:nvSpPr>
              <p:spPr>
                <a:xfrm>
                  <a:off x="2256120" y="429048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59" name="Google Shape;5656;p59"/>
                <p:cNvSpPr/>
                <p:nvPr/>
              </p:nvSpPr>
              <p:spPr>
                <a:xfrm>
                  <a:off x="2269080" y="429048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60" name="Google Shape;5657;p59"/>
              <p:cNvSpPr/>
              <p:nvPr/>
            </p:nvSpPr>
            <p:spPr>
              <a:xfrm>
                <a:off x="2153880" y="4313160"/>
                <a:ext cx="360" cy="64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1" name="Google Shape;5658;p59"/>
              <p:cNvSpPr/>
              <p:nvPr/>
            </p:nvSpPr>
            <p:spPr>
              <a:xfrm>
                <a:off x="2662200" y="431460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62" name="Google Shape;5659;p59"/>
            <p:cNvSpPr/>
            <p:nvPr/>
          </p:nvSpPr>
          <p:spPr>
            <a:xfrm>
              <a:off x="2662200" y="4315320"/>
              <a:ext cx="939960" cy="115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3" name="Google Shape;5660;p59"/>
            <p:cNvSpPr/>
            <p:nvPr/>
          </p:nvSpPr>
          <p:spPr>
            <a:xfrm>
              <a:off x="3112200" y="4624200"/>
              <a:ext cx="116280" cy="7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4" name="Google Shape;5661;p59"/>
            <p:cNvSpPr/>
            <p:nvPr/>
          </p:nvSpPr>
          <p:spPr>
            <a:xfrm flipH="1" rot="10800000">
              <a:off x="2919960" y="4798080"/>
              <a:ext cx="234360" cy="3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5" name="Google Shape;5662;p59"/>
            <p:cNvSpPr/>
            <p:nvPr/>
          </p:nvSpPr>
          <p:spPr>
            <a:xfrm flipH="1" rot="10800000">
              <a:off x="2635560" y="4648680"/>
              <a:ext cx="185400" cy="9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6" name="Google Shape;5663;p59"/>
            <p:cNvSpPr/>
            <p:nvPr/>
          </p:nvSpPr>
          <p:spPr>
            <a:xfrm flipH="1" rot="10800000">
              <a:off x="2347920" y="4902480"/>
              <a:ext cx="185400" cy="9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7" name="Google Shape;5664;p59"/>
            <p:cNvSpPr/>
            <p:nvPr/>
          </p:nvSpPr>
          <p:spPr>
            <a:xfrm flipH="1" rot="10800000">
              <a:off x="3126960" y="4840200"/>
              <a:ext cx="243720" cy="214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8" name="Google Shape;5665;p59"/>
            <p:cNvSpPr/>
            <p:nvPr/>
          </p:nvSpPr>
          <p:spPr>
            <a:xfrm rot="10800000">
              <a:off x="3601800" y="4827960"/>
              <a:ext cx="341640" cy="10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9" name="Google Shape;5666;p59"/>
            <p:cNvSpPr/>
            <p:nvPr/>
          </p:nvSpPr>
          <p:spPr>
            <a:xfrm flipH="1" rot="10800000">
              <a:off x="3588120" y="4532400"/>
              <a:ext cx="272880" cy="1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0" name="Google Shape;5667;p59"/>
            <p:cNvSpPr/>
            <p:nvPr/>
          </p:nvSpPr>
          <p:spPr>
            <a:xfrm rot="10800000">
              <a:off x="2408400" y="4422240"/>
              <a:ext cx="396000" cy="7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1" name="Google Shape;5668;p59"/>
            <p:cNvSpPr/>
            <p:nvPr/>
          </p:nvSpPr>
          <p:spPr>
            <a:xfrm>
              <a:off x="1609200" y="4529160"/>
              <a:ext cx="83448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C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072" name="Google Shape;5669;p59"/>
            <p:cNvGrpSpPr/>
            <p:nvPr/>
          </p:nvGrpSpPr>
          <p:grpSpPr>
            <a:xfrm>
              <a:off x="3144240" y="4681800"/>
              <a:ext cx="513000" cy="156600"/>
              <a:chOff x="3144240" y="4681800"/>
              <a:chExt cx="513000" cy="156600"/>
            </a:xfrm>
          </p:grpSpPr>
          <p:sp>
            <p:nvSpPr>
              <p:cNvPr id="5073" name="Google Shape;5670;p59"/>
              <p:cNvSpPr/>
              <p:nvPr/>
            </p:nvSpPr>
            <p:spPr>
              <a:xfrm>
                <a:off x="3145320" y="475056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4" name="Google Shape;5671;p59"/>
              <p:cNvSpPr/>
              <p:nvPr/>
            </p:nvSpPr>
            <p:spPr>
              <a:xfrm>
                <a:off x="3145320" y="474192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5" name="Google Shape;5672;p59"/>
              <p:cNvSpPr/>
              <p:nvPr/>
            </p:nvSpPr>
            <p:spPr>
              <a:xfrm>
                <a:off x="3144240" y="468180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76" name="Google Shape;5673;p59"/>
              <p:cNvGrpSpPr/>
              <p:nvPr/>
            </p:nvGrpSpPr>
            <p:grpSpPr>
              <a:xfrm>
                <a:off x="3247920" y="4707720"/>
                <a:ext cx="286200" cy="47880"/>
                <a:chOff x="3247920" y="4707720"/>
                <a:chExt cx="286200" cy="47880"/>
              </a:xfrm>
            </p:grpSpPr>
            <p:sp>
              <p:nvSpPr>
                <p:cNvPr id="5077" name="Google Shape;5674;p59"/>
                <p:cNvSpPr/>
                <p:nvPr/>
              </p:nvSpPr>
              <p:spPr>
                <a:xfrm>
                  <a:off x="3247920" y="470772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78" name="Google Shape;5675;p59"/>
                <p:cNvSpPr/>
                <p:nvPr/>
              </p:nvSpPr>
              <p:spPr>
                <a:xfrm>
                  <a:off x="3260880" y="470772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79" name="Google Shape;5676;p59"/>
              <p:cNvSpPr/>
              <p:nvPr/>
            </p:nvSpPr>
            <p:spPr>
              <a:xfrm>
                <a:off x="3146040" y="4730400"/>
                <a:ext cx="360" cy="64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0" name="Google Shape;5677;p59"/>
              <p:cNvSpPr/>
              <p:nvPr/>
            </p:nvSpPr>
            <p:spPr>
              <a:xfrm>
                <a:off x="3654000" y="473184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81" name="Google Shape;5678;p59"/>
            <p:cNvGrpSpPr/>
            <p:nvPr/>
          </p:nvGrpSpPr>
          <p:grpSpPr>
            <a:xfrm>
              <a:off x="2389680" y="4745520"/>
              <a:ext cx="512640" cy="156960"/>
              <a:chOff x="2389680" y="4745520"/>
              <a:chExt cx="512640" cy="156960"/>
            </a:xfrm>
          </p:grpSpPr>
          <p:sp>
            <p:nvSpPr>
              <p:cNvPr id="5082" name="Google Shape;5679;p59"/>
              <p:cNvSpPr/>
              <p:nvPr/>
            </p:nvSpPr>
            <p:spPr>
              <a:xfrm>
                <a:off x="2390400" y="481464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3" name="Google Shape;5680;p59"/>
              <p:cNvSpPr/>
              <p:nvPr/>
            </p:nvSpPr>
            <p:spPr>
              <a:xfrm>
                <a:off x="2390400" y="480564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4" name="Google Shape;5681;p59"/>
              <p:cNvSpPr/>
              <p:nvPr/>
            </p:nvSpPr>
            <p:spPr>
              <a:xfrm>
                <a:off x="2389680" y="474552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85" name="Google Shape;5682;p59"/>
              <p:cNvGrpSpPr/>
              <p:nvPr/>
            </p:nvGrpSpPr>
            <p:grpSpPr>
              <a:xfrm>
                <a:off x="2493360" y="4771440"/>
                <a:ext cx="286200" cy="47880"/>
                <a:chOff x="2493360" y="4771440"/>
                <a:chExt cx="286200" cy="47880"/>
              </a:xfrm>
            </p:grpSpPr>
            <p:sp>
              <p:nvSpPr>
                <p:cNvPr id="5086" name="Google Shape;5683;p59"/>
                <p:cNvSpPr/>
                <p:nvPr/>
              </p:nvSpPr>
              <p:spPr>
                <a:xfrm>
                  <a:off x="2493360" y="47714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87" name="Google Shape;5684;p59"/>
                <p:cNvSpPr/>
                <p:nvPr/>
              </p:nvSpPr>
              <p:spPr>
                <a:xfrm>
                  <a:off x="2506320" y="47714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88" name="Google Shape;5685;p59"/>
              <p:cNvSpPr/>
              <p:nvPr/>
            </p:nvSpPr>
            <p:spPr>
              <a:xfrm>
                <a:off x="2390400" y="479412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9" name="Google Shape;5686;p59"/>
              <p:cNvSpPr/>
              <p:nvPr/>
            </p:nvSpPr>
            <p:spPr>
              <a:xfrm>
                <a:off x="2900520" y="47959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90" name="Google Shape;5687;p59"/>
            <p:cNvGrpSpPr/>
            <p:nvPr/>
          </p:nvGrpSpPr>
          <p:grpSpPr>
            <a:xfrm>
              <a:off x="2667600" y="4492080"/>
              <a:ext cx="513000" cy="156960"/>
              <a:chOff x="2667600" y="4492080"/>
              <a:chExt cx="513000" cy="156960"/>
            </a:xfrm>
          </p:grpSpPr>
          <p:sp>
            <p:nvSpPr>
              <p:cNvPr id="5091" name="Google Shape;5688;p59"/>
              <p:cNvSpPr/>
              <p:nvPr/>
            </p:nvSpPr>
            <p:spPr>
              <a:xfrm>
                <a:off x="2668680" y="456120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2" name="Google Shape;5689;p59"/>
              <p:cNvSpPr/>
              <p:nvPr/>
            </p:nvSpPr>
            <p:spPr>
              <a:xfrm>
                <a:off x="2668680" y="455220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3" name="Google Shape;5690;p59"/>
              <p:cNvSpPr/>
              <p:nvPr/>
            </p:nvSpPr>
            <p:spPr>
              <a:xfrm>
                <a:off x="2667600" y="449208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94" name="Google Shape;5691;p59"/>
              <p:cNvGrpSpPr/>
              <p:nvPr/>
            </p:nvGrpSpPr>
            <p:grpSpPr>
              <a:xfrm>
                <a:off x="2771280" y="4518000"/>
                <a:ext cx="286200" cy="47880"/>
                <a:chOff x="2771280" y="4518000"/>
                <a:chExt cx="286200" cy="47880"/>
              </a:xfrm>
            </p:grpSpPr>
            <p:sp>
              <p:nvSpPr>
                <p:cNvPr id="5095" name="Google Shape;5692;p59"/>
                <p:cNvSpPr/>
                <p:nvPr/>
              </p:nvSpPr>
              <p:spPr>
                <a:xfrm>
                  <a:off x="2771280" y="451800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96" name="Google Shape;5693;p59"/>
                <p:cNvSpPr/>
                <p:nvPr/>
              </p:nvSpPr>
              <p:spPr>
                <a:xfrm>
                  <a:off x="2784240" y="451800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097" name="Google Shape;5694;p59"/>
              <p:cNvSpPr/>
              <p:nvPr/>
            </p:nvSpPr>
            <p:spPr>
              <a:xfrm>
                <a:off x="2668320" y="454140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8" name="Google Shape;5695;p59"/>
              <p:cNvSpPr/>
              <p:nvPr/>
            </p:nvSpPr>
            <p:spPr>
              <a:xfrm>
                <a:off x="3178440" y="454320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99" name="Google Shape;5696;p59"/>
            <p:cNvGrpSpPr/>
            <p:nvPr/>
          </p:nvGrpSpPr>
          <p:grpSpPr>
            <a:xfrm>
              <a:off x="3578400" y="4374360"/>
              <a:ext cx="512640" cy="156960"/>
              <a:chOff x="3578400" y="4374360"/>
              <a:chExt cx="512640" cy="156960"/>
            </a:xfrm>
          </p:grpSpPr>
          <p:sp>
            <p:nvSpPr>
              <p:cNvPr id="5100" name="Google Shape;5697;p59"/>
              <p:cNvSpPr/>
              <p:nvPr/>
            </p:nvSpPr>
            <p:spPr>
              <a:xfrm>
                <a:off x="3579120" y="444348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1" name="Google Shape;5698;p59"/>
              <p:cNvSpPr/>
              <p:nvPr/>
            </p:nvSpPr>
            <p:spPr>
              <a:xfrm>
                <a:off x="3579120" y="44344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2" name="Google Shape;5699;p59"/>
              <p:cNvSpPr/>
              <p:nvPr/>
            </p:nvSpPr>
            <p:spPr>
              <a:xfrm>
                <a:off x="3578400" y="43743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103" name="Google Shape;5700;p59"/>
              <p:cNvGrpSpPr/>
              <p:nvPr/>
            </p:nvGrpSpPr>
            <p:grpSpPr>
              <a:xfrm>
                <a:off x="3682080" y="4400640"/>
                <a:ext cx="286200" cy="47880"/>
                <a:chOff x="3682080" y="4400640"/>
                <a:chExt cx="286200" cy="47880"/>
              </a:xfrm>
            </p:grpSpPr>
            <p:sp>
              <p:nvSpPr>
                <p:cNvPr id="5104" name="Google Shape;5701;p59"/>
                <p:cNvSpPr/>
                <p:nvPr/>
              </p:nvSpPr>
              <p:spPr>
                <a:xfrm>
                  <a:off x="3682080" y="44006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05" name="Google Shape;5702;p59"/>
                <p:cNvSpPr/>
                <p:nvPr/>
              </p:nvSpPr>
              <p:spPr>
                <a:xfrm>
                  <a:off x="3695040" y="44006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106" name="Google Shape;5703;p59"/>
              <p:cNvSpPr/>
              <p:nvPr/>
            </p:nvSpPr>
            <p:spPr>
              <a:xfrm>
                <a:off x="3579840" y="44236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7" name="Google Shape;5704;p59"/>
              <p:cNvSpPr/>
              <p:nvPr/>
            </p:nvSpPr>
            <p:spPr>
              <a:xfrm>
                <a:off x="4088880" y="44254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108" name="Google Shape;5705;p59"/>
            <p:cNvGrpSpPr/>
            <p:nvPr/>
          </p:nvGrpSpPr>
          <p:grpSpPr>
            <a:xfrm>
              <a:off x="3797640" y="4879440"/>
              <a:ext cx="512640" cy="156960"/>
              <a:chOff x="3797640" y="4879440"/>
              <a:chExt cx="512640" cy="156960"/>
            </a:xfrm>
          </p:grpSpPr>
          <p:sp>
            <p:nvSpPr>
              <p:cNvPr id="5109" name="Google Shape;5706;p59"/>
              <p:cNvSpPr/>
              <p:nvPr/>
            </p:nvSpPr>
            <p:spPr>
              <a:xfrm>
                <a:off x="3798360" y="494856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0" name="Google Shape;5707;p59"/>
              <p:cNvSpPr/>
              <p:nvPr/>
            </p:nvSpPr>
            <p:spPr>
              <a:xfrm>
                <a:off x="3798360" y="493956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1" name="Google Shape;5708;p59"/>
              <p:cNvSpPr/>
              <p:nvPr/>
            </p:nvSpPr>
            <p:spPr>
              <a:xfrm>
                <a:off x="3797640" y="487944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112" name="Google Shape;5709;p59"/>
              <p:cNvGrpSpPr/>
              <p:nvPr/>
            </p:nvGrpSpPr>
            <p:grpSpPr>
              <a:xfrm>
                <a:off x="3901320" y="4905720"/>
                <a:ext cx="286200" cy="47880"/>
                <a:chOff x="3901320" y="4905720"/>
                <a:chExt cx="286200" cy="47880"/>
              </a:xfrm>
            </p:grpSpPr>
            <p:sp>
              <p:nvSpPr>
                <p:cNvPr id="5113" name="Google Shape;5710;p59"/>
                <p:cNvSpPr/>
                <p:nvPr/>
              </p:nvSpPr>
              <p:spPr>
                <a:xfrm>
                  <a:off x="3901320" y="490572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14" name="Google Shape;5711;p59"/>
                <p:cNvSpPr/>
                <p:nvPr/>
              </p:nvSpPr>
              <p:spPr>
                <a:xfrm>
                  <a:off x="3914280" y="490572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115" name="Google Shape;5712;p59"/>
              <p:cNvSpPr/>
              <p:nvPr/>
            </p:nvSpPr>
            <p:spPr>
              <a:xfrm>
                <a:off x="3798360" y="492876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6" name="Google Shape;5713;p59"/>
              <p:cNvSpPr/>
              <p:nvPr/>
            </p:nvSpPr>
            <p:spPr>
              <a:xfrm>
                <a:off x="4308120" y="493056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117" name="Google Shape;5714;p59"/>
            <p:cNvGrpSpPr/>
            <p:nvPr/>
          </p:nvGrpSpPr>
          <p:grpSpPr>
            <a:xfrm>
              <a:off x="2927880" y="5041440"/>
              <a:ext cx="512640" cy="156600"/>
              <a:chOff x="2927880" y="5041440"/>
              <a:chExt cx="512640" cy="156600"/>
            </a:xfrm>
          </p:grpSpPr>
          <p:sp>
            <p:nvSpPr>
              <p:cNvPr id="5118" name="Google Shape;5715;p59"/>
              <p:cNvSpPr/>
              <p:nvPr/>
            </p:nvSpPr>
            <p:spPr>
              <a:xfrm>
                <a:off x="2928600" y="511020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9" name="Google Shape;5716;p59"/>
              <p:cNvSpPr/>
              <p:nvPr/>
            </p:nvSpPr>
            <p:spPr>
              <a:xfrm>
                <a:off x="2928600" y="510156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0" name="Google Shape;5717;p59"/>
              <p:cNvSpPr/>
              <p:nvPr/>
            </p:nvSpPr>
            <p:spPr>
              <a:xfrm>
                <a:off x="2927880" y="504144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121" name="Google Shape;5718;p59"/>
              <p:cNvGrpSpPr/>
              <p:nvPr/>
            </p:nvGrpSpPr>
            <p:grpSpPr>
              <a:xfrm>
                <a:off x="3031560" y="5067360"/>
                <a:ext cx="286200" cy="47880"/>
                <a:chOff x="3031560" y="5067360"/>
                <a:chExt cx="286200" cy="47880"/>
              </a:xfrm>
            </p:grpSpPr>
            <p:sp>
              <p:nvSpPr>
                <p:cNvPr id="5122" name="Google Shape;5719;p59"/>
                <p:cNvSpPr/>
                <p:nvPr/>
              </p:nvSpPr>
              <p:spPr>
                <a:xfrm>
                  <a:off x="3031560" y="506736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23" name="Google Shape;5720;p59"/>
                <p:cNvSpPr/>
                <p:nvPr/>
              </p:nvSpPr>
              <p:spPr>
                <a:xfrm>
                  <a:off x="3044520" y="506736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124" name="Google Shape;5721;p59"/>
              <p:cNvSpPr/>
              <p:nvPr/>
            </p:nvSpPr>
            <p:spPr>
              <a:xfrm>
                <a:off x="2928600" y="509076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5" name="Google Shape;5722;p59"/>
              <p:cNvSpPr/>
              <p:nvPr/>
            </p:nvSpPr>
            <p:spPr>
              <a:xfrm>
                <a:off x="3438360" y="509220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126" name="Google Shape;5723;p59"/>
            <p:cNvGrpSpPr/>
            <p:nvPr/>
          </p:nvGrpSpPr>
          <p:grpSpPr>
            <a:xfrm>
              <a:off x="2067120" y="4995360"/>
              <a:ext cx="512640" cy="156960"/>
              <a:chOff x="2067120" y="4995360"/>
              <a:chExt cx="512640" cy="156960"/>
            </a:xfrm>
          </p:grpSpPr>
          <p:sp>
            <p:nvSpPr>
              <p:cNvPr id="5127" name="Google Shape;5724;p59"/>
              <p:cNvSpPr/>
              <p:nvPr/>
            </p:nvSpPr>
            <p:spPr>
              <a:xfrm>
                <a:off x="2067840" y="506448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8" name="Google Shape;5725;p59"/>
              <p:cNvSpPr/>
              <p:nvPr/>
            </p:nvSpPr>
            <p:spPr>
              <a:xfrm>
                <a:off x="2067840" y="50554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9" name="Google Shape;5726;p59"/>
              <p:cNvSpPr/>
              <p:nvPr/>
            </p:nvSpPr>
            <p:spPr>
              <a:xfrm>
                <a:off x="2067120" y="49953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130" name="Google Shape;5727;p59"/>
              <p:cNvGrpSpPr/>
              <p:nvPr/>
            </p:nvGrpSpPr>
            <p:grpSpPr>
              <a:xfrm>
                <a:off x="2170800" y="5021640"/>
                <a:ext cx="286200" cy="47880"/>
                <a:chOff x="2170800" y="5021640"/>
                <a:chExt cx="286200" cy="47880"/>
              </a:xfrm>
            </p:grpSpPr>
            <p:sp>
              <p:nvSpPr>
                <p:cNvPr id="5131" name="Google Shape;5728;p59"/>
                <p:cNvSpPr/>
                <p:nvPr/>
              </p:nvSpPr>
              <p:spPr>
                <a:xfrm>
                  <a:off x="2170800" y="50216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32" name="Google Shape;5729;p59"/>
                <p:cNvSpPr/>
                <p:nvPr/>
              </p:nvSpPr>
              <p:spPr>
                <a:xfrm>
                  <a:off x="2183760" y="50216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133" name="Google Shape;5730;p59"/>
              <p:cNvSpPr/>
              <p:nvPr/>
            </p:nvSpPr>
            <p:spPr>
              <a:xfrm>
                <a:off x="2068560" y="50446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34" name="Google Shape;5731;p59"/>
              <p:cNvSpPr/>
              <p:nvPr/>
            </p:nvSpPr>
            <p:spPr>
              <a:xfrm>
                <a:off x="2577600" y="50464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135" name="Google Shape;5732;p59"/>
          <p:cNvSpPr/>
          <p:nvPr/>
        </p:nvSpPr>
        <p:spPr>
          <a:xfrm>
            <a:off x="2382480" y="2609640"/>
            <a:ext cx="237960" cy="2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6" name="Google Shape;5733;p59"/>
          <p:cNvSpPr/>
          <p:nvPr/>
        </p:nvSpPr>
        <p:spPr>
          <a:xfrm>
            <a:off x="1455480" y="2990520"/>
            <a:ext cx="37800" cy="30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7" name="Google Shape;5734;p59"/>
          <p:cNvSpPr/>
          <p:nvPr/>
        </p:nvSpPr>
        <p:spPr>
          <a:xfrm>
            <a:off x="1234800" y="3271680"/>
            <a:ext cx="123480" cy="21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8" name="Google Shape;5735;p59"/>
          <p:cNvSpPr/>
          <p:nvPr/>
        </p:nvSpPr>
        <p:spPr>
          <a:xfrm>
            <a:off x="3916080" y="2411280"/>
            <a:ext cx="307800" cy="57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9" name="Google Shape;5736;p59"/>
          <p:cNvSpPr/>
          <p:nvPr/>
        </p:nvSpPr>
        <p:spPr>
          <a:xfrm flipH="1">
            <a:off x="4425840" y="2388960"/>
            <a:ext cx="383760" cy="5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0" name="Google Shape;5737;p59"/>
          <p:cNvSpPr/>
          <p:nvPr/>
        </p:nvSpPr>
        <p:spPr>
          <a:xfrm>
            <a:off x="6770520" y="2900160"/>
            <a:ext cx="215640" cy="104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1" name="Google Shape;5738;p59"/>
          <p:cNvSpPr/>
          <p:nvPr/>
        </p:nvSpPr>
        <p:spPr>
          <a:xfrm flipH="1">
            <a:off x="7136640" y="3251160"/>
            <a:ext cx="240840" cy="69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2" name="Google Shape;5739;p59"/>
          <p:cNvSpPr/>
          <p:nvPr/>
        </p:nvSpPr>
        <p:spPr>
          <a:xfrm flipH="1">
            <a:off x="7482600" y="4228920"/>
            <a:ext cx="541080" cy="24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3" name="Google Shape;5740;p59"/>
          <p:cNvSpPr/>
          <p:nvPr/>
        </p:nvSpPr>
        <p:spPr>
          <a:xfrm rot="10800000">
            <a:off x="7455240" y="4573800"/>
            <a:ext cx="796320" cy="61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4" name="Google Shape;5741;p59"/>
          <p:cNvSpPr/>
          <p:nvPr/>
        </p:nvSpPr>
        <p:spPr>
          <a:xfrm rot="10800000">
            <a:off x="6496200" y="4722840"/>
            <a:ext cx="1047600" cy="96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5" name="Google Shape;5742;p59"/>
          <p:cNvSpPr/>
          <p:nvPr/>
        </p:nvSpPr>
        <p:spPr>
          <a:xfrm rot="10800000">
            <a:off x="5085000" y="5685120"/>
            <a:ext cx="520200" cy="1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6" name="Google Shape;5743;p59"/>
          <p:cNvSpPr/>
          <p:nvPr/>
        </p:nvSpPr>
        <p:spPr>
          <a:xfrm rot="10800000">
            <a:off x="4069080" y="5045400"/>
            <a:ext cx="370800" cy="97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7" name="Google Shape;5744;p59"/>
          <p:cNvSpPr/>
          <p:nvPr/>
        </p:nvSpPr>
        <p:spPr>
          <a:xfrm flipH="1" rot="10800000">
            <a:off x="3389400" y="5689800"/>
            <a:ext cx="30600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8" name="Google Shape;5745;p59"/>
          <p:cNvSpPr/>
          <p:nvPr/>
        </p:nvSpPr>
        <p:spPr>
          <a:xfrm flipH="1" rot="10800000">
            <a:off x="1791000" y="5161320"/>
            <a:ext cx="401040" cy="20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9" name="Google Shape;5746;p59"/>
          <p:cNvSpPr/>
          <p:nvPr/>
        </p:nvSpPr>
        <p:spPr>
          <a:xfrm flipH="1" rot="10800000">
            <a:off x="1179720" y="4467240"/>
            <a:ext cx="226800" cy="28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0" name="Google Shape;5747;p59"/>
          <p:cNvSpPr/>
          <p:nvPr/>
        </p:nvSpPr>
        <p:spPr>
          <a:xfrm flipH="1" rot="10800000">
            <a:off x="1155240" y="4368960"/>
            <a:ext cx="2026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51" name="Google Shape;5748;p59"/>
          <p:cNvGrpSpPr/>
          <p:nvPr/>
        </p:nvGrpSpPr>
        <p:grpSpPr>
          <a:xfrm>
            <a:off x="4713120" y="2871720"/>
            <a:ext cx="2117520" cy="1082160"/>
            <a:chOff x="4713120" y="2871720"/>
            <a:chExt cx="2117520" cy="1082160"/>
          </a:xfrm>
        </p:grpSpPr>
        <p:grpSp>
          <p:nvGrpSpPr>
            <p:cNvPr id="5152" name="Google Shape;5749;p59"/>
            <p:cNvGrpSpPr/>
            <p:nvPr/>
          </p:nvGrpSpPr>
          <p:grpSpPr>
            <a:xfrm>
              <a:off x="5677560" y="2871720"/>
              <a:ext cx="528840" cy="333000"/>
              <a:chOff x="5677560" y="2871720"/>
              <a:chExt cx="528840" cy="333000"/>
            </a:xfrm>
          </p:grpSpPr>
          <p:sp>
            <p:nvSpPr>
              <p:cNvPr id="5153" name="Google Shape;5750;p59"/>
              <p:cNvSpPr/>
              <p:nvPr/>
            </p:nvSpPr>
            <p:spPr>
              <a:xfrm>
                <a:off x="5677560" y="2896920"/>
                <a:ext cx="527400" cy="3042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54" name="Google Shape;5751;p59"/>
              <p:cNvSpPr/>
              <p:nvPr/>
            </p:nvSpPr>
            <p:spPr>
              <a:xfrm>
                <a:off x="5698080" y="2871720"/>
                <a:ext cx="50832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IXP</a:t>
                </a:r>
                <a:endParaRPr b="0" lang="pt-BR" sz="1600" spc="-1" strike="noStrike">
                  <a:latin typeface="Arial"/>
                </a:endParaRPr>
              </a:p>
            </p:txBody>
          </p:sp>
        </p:grpSp>
        <p:sp>
          <p:nvSpPr>
            <p:cNvPr id="5155" name="Google Shape;5752;p59"/>
            <p:cNvSpPr/>
            <p:nvPr/>
          </p:nvSpPr>
          <p:spPr>
            <a:xfrm>
              <a:off x="4713120" y="3051000"/>
              <a:ext cx="964080" cy="26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6" name="Google Shape;5753;p59"/>
            <p:cNvSpPr/>
            <p:nvPr/>
          </p:nvSpPr>
          <p:spPr>
            <a:xfrm>
              <a:off x="6139440" y="3169440"/>
              <a:ext cx="691200" cy="784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57" name="Google Shape;5754;p59"/>
          <p:cNvGrpSpPr/>
          <p:nvPr/>
        </p:nvGrpSpPr>
        <p:grpSpPr>
          <a:xfrm>
            <a:off x="3692520" y="3789360"/>
            <a:ext cx="1538280" cy="585720"/>
            <a:chOff x="3692520" y="3789360"/>
            <a:chExt cx="1538280" cy="585720"/>
          </a:xfrm>
        </p:grpSpPr>
        <p:sp>
          <p:nvSpPr>
            <p:cNvPr id="5158" name="Google Shape;5755;p59"/>
            <p:cNvSpPr/>
            <p:nvPr/>
          </p:nvSpPr>
          <p:spPr>
            <a:xfrm flipH="1" rot="10800000">
              <a:off x="3832200" y="4233960"/>
              <a:ext cx="190440" cy="14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159" name="Google Shape;5756;p59"/>
            <p:cNvGrpSpPr/>
            <p:nvPr/>
          </p:nvGrpSpPr>
          <p:grpSpPr>
            <a:xfrm>
              <a:off x="3932640" y="3934440"/>
              <a:ext cx="528840" cy="333000"/>
              <a:chOff x="3932640" y="3934440"/>
              <a:chExt cx="528840" cy="333000"/>
            </a:xfrm>
          </p:grpSpPr>
          <p:sp>
            <p:nvSpPr>
              <p:cNvPr id="5160" name="Google Shape;5757;p59"/>
              <p:cNvSpPr/>
              <p:nvPr/>
            </p:nvSpPr>
            <p:spPr>
              <a:xfrm>
                <a:off x="3932640" y="3959640"/>
                <a:ext cx="527400" cy="3042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61" name="Google Shape;5758;p59"/>
              <p:cNvSpPr/>
              <p:nvPr/>
            </p:nvSpPr>
            <p:spPr>
              <a:xfrm>
                <a:off x="3953160" y="3934440"/>
                <a:ext cx="50832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IXP</a:t>
                </a:r>
                <a:endParaRPr b="0" lang="pt-BR" sz="1600" spc="-1" strike="noStrike">
                  <a:latin typeface="Arial"/>
                </a:endParaRPr>
              </a:p>
            </p:txBody>
          </p:sp>
        </p:grpSp>
        <p:sp>
          <p:nvSpPr>
            <p:cNvPr id="5162" name="Google Shape;5759;p59"/>
            <p:cNvSpPr/>
            <p:nvPr/>
          </p:nvSpPr>
          <p:spPr>
            <a:xfrm flipH="1" rot="10800000">
              <a:off x="4461120" y="3954240"/>
              <a:ext cx="769680" cy="157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3" name="Google Shape;5760;p59"/>
            <p:cNvSpPr/>
            <p:nvPr/>
          </p:nvSpPr>
          <p:spPr>
            <a:xfrm>
              <a:off x="3692520" y="3789360"/>
              <a:ext cx="342360" cy="20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64" name="Google Shape;5761;p59"/>
          <p:cNvGrpSpPr/>
          <p:nvPr/>
        </p:nvGrpSpPr>
        <p:grpSpPr>
          <a:xfrm>
            <a:off x="2406600" y="3633480"/>
            <a:ext cx="2901600" cy="1297080"/>
            <a:chOff x="2406600" y="3633480"/>
            <a:chExt cx="2901600" cy="1297080"/>
          </a:xfrm>
        </p:grpSpPr>
        <p:sp>
          <p:nvSpPr>
            <p:cNvPr id="5165" name="Google Shape;5762;p59"/>
            <p:cNvSpPr/>
            <p:nvPr/>
          </p:nvSpPr>
          <p:spPr>
            <a:xfrm>
              <a:off x="4876560" y="3633480"/>
              <a:ext cx="431640" cy="22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6" name="Google Shape;5763;p59"/>
            <p:cNvSpPr/>
            <p:nvPr/>
          </p:nvSpPr>
          <p:spPr>
            <a:xfrm flipH="1">
              <a:off x="2406600" y="3753720"/>
              <a:ext cx="282240" cy="51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7" name="Google Shape;5764;p59"/>
            <p:cNvSpPr/>
            <p:nvPr/>
          </p:nvSpPr>
          <p:spPr>
            <a:xfrm flipH="1" rot="10800000">
              <a:off x="4307400" y="4626720"/>
              <a:ext cx="843480" cy="30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68" name="Google Shape;5765;p59"/>
          <p:cNvSpPr/>
          <p:nvPr/>
        </p:nvSpPr>
        <p:spPr>
          <a:xfrm>
            <a:off x="3340080" y="5359320"/>
            <a:ext cx="2044080" cy="38016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9" name="Google Shape;5766;p59"/>
          <p:cNvSpPr/>
          <p:nvPr/>
        </p:nvSpPr>
        <p:spPr>
          <a:xfrm>
            <a:off x="3518280" y="5344920"/>
            <a:ext cx="1668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rede regional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170" name="Google Shape;5767;p59"/>
          <p:cNvSpPr/>
          <p:nvPr/>
        </p:nvSpPr>
        <p:spPr>
          <a:xfrm rot="5400000">
            <a:off x="868320" y="3736080"/>
            <a:ext cx="1251720" cy="38016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1" name="Google Shape;5768;p59"/>
          <p:cNvSpPr/>
          <p:nvPr/>
        </p:nvSpPr>
        <p:spPr>
          <a:xfrm flipH="1" rot="10800000">
            <a:off x="1683720" y="3654720"/>
            <a:ext cx="758520" cy="27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2" name="Google Shape;5769;p59"/>
          <p:cNvSpPr/>
          <p:nvPr/>
        </p:nvSpPr>
        <p:spPr>
          <a:xfrm>
            <a:off x="1685880" y="4111560"/>
            <a:ext cx="46620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805;p6" descr=""/>
          <p:cNvPicPr/>
          <p:nvPr/>
        </p:nvPicPr>
        <p:blipFill>
          <a:blip r:embed="rId1"/>
          <a:stretch/>
        </p:blipFill>
        <p:spPr>
          <a:xfrm>
            <a:off x="4873680" y="4258800"/>
            <a:ext cx="1145520" cy="762120"/>
          </a:xfrm>
          <a:prstGeom prst="rect">
            <a:avLst/>
          </a:prstGeom>
          <a:ln w="0">
            <a:noFill/>
          </a:ln>
        </p:spPr>
      </p:pic>
      <p:sp>
        <p:nvSpPr>
          <p:cNvPr id="454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92BD6A9-1FFD-4088-887C-A454FE6A5A7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Aplicações Populares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3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Navegação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Correio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Mensagens Instantâneas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Armazenamento de Arquivos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Jogos em rede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Voz e Vídeo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Blogs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Redes Sociais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3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Trabalho Cooperativo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Google Shape;810;p6" descr="fxtb"/>
          <p:cNvPicPr/>
          <p:nvPr/>
        </p:nvPicPr>
        <p:blipFill>
          <a:blip r:embed="rId2"/>
          <a:stretch/>
        </p:blipFill>
        <p:spPr>
          <a:xfrm>
            <a:off x="2798640" y="1744560"/>
            <a:ext cx="951840" cy="951840"/>
          </a:xfrm>
          <a:prstGeom prst="rect">
            <a:avLst/>
          </a:prstGeom>
          <a:ln w="0">
            <a:noFill/>
          </a:ln>
        </p:spPr>
      </p:pic>
      <p:pic>
        <p:nvPicPr>
          <p:cNvPr id="459" name="Google Shape;811;p6" descr=""/>
          <p:cNvPicPr/>
          <p:nvPr/>
        </p:nvPicPr>
        <p:blipFill>
          <a:blip r:embed="rId3"/>
          <a:stretch/>
        </p:blipFill>
        <p:spPr>
          <a:xfrm>
            <a:off x="4567320" y="3181320"/>
            <a:ext cx="8640" cy="8640"/>
          </a:xfrm>
          <a:prstGeom prst="rect">
            <a:avLst/>
          </a:prstGeom>
          <a:ln w="0">
            <a:noFill/>
          </a:ln>
        </p:spPr>
      </p:pic>
      <p:pic>
        <p:nvPicPr>
          <p:cNvPr id="460" name="Google Shape;812;p6" descr=""/>
          <p:cNvPicPr/>
          <p:nvPr/>
        </p:nvPicPr>
        <p:blipFill>
          <a:blip r:embed="rId4"/>
          <a:stretch/>
        </p:blipFill>
        <p:spPr>
          <a:xfrm>
            <a:off x="4567320" y="3181320"/>
            <a:ext cx="8640" cy="8640"/>
          </a:xfrm>
          <a:prstGeom prst="rect">
            <a:avLst/>
          </a:prstGeom>
          <a:ln w="0">
            <a:noFill/>
          </a:ln>
        </p:spPr>
      </p:pic>
      <p:pic>
        <p:nvPicPr>
          <p:cNvPr id="461" name="Google Shape;813;p6" descr=""/>
          <p:cNvPicPr/>
          <p:nvPr/>
        </p:nvPicPr>
        <p:blipFill>
          <a:blip r:embed="rId5"/>
          <a:stretch/>
        </p:blipFill>
        <p:spPr>
          <a:xfrm>
            <a:off x="3930480" y="1611360"/>
            <a:ext cx="477000" cy="477000"/>
          </a:xfrm>
          <a:prstGeom prst="rect">
            <a:avLst/>
          </a:prstGeom>
          <a:ln w="0">
            <a:noFill/>
          </a:ln>
        </p:spPr>
      </p:pic>
      <p:pic>
        <p:nvPicPr>
          <p:cNvPr id="462" name="Google Shape;814;p6" descr=""/>
          <p:cNvPicPr/>
          <p:nvPr/>
        </p:nvPicPr>
        <p:blipFill>
          <a:blip r:embed="rId6"/>
          <a:stretch/>
        </p:blipFill>
        <p:spPr>
          <a:xfrm>
            <a:off x="4759560" y="1592280"/>
            <a:ext cx="532440" cy="532440"/>
          </a:xfrm>
          <a:prstGeom prst="rect">
            <a:avLst/>
          </a:prstGeom>
          <a:ln w="0">
            <a:noFill/>
          </a:ln>
        </p:spPr>
      </p:pic>
      <p:pic>
        <p:nvPicPr>
          <p:cNvPr id="463" name="Google Shape;815;p6" descr=""/>
          <p:cNvPicPr/>
          <p:nvPr/>
        </p:nvPicPr>
        <p:blipFill>
          <a:blip r:embed="rId7"/>
          <a:stretch/>
        </p:blipFill>
        <p:spPr>
          <a:xfrm>
            <a:off x="4169160" y="2156400"/>
            <a:ext cx="465840" cy="465840"/>
          </a:xfrm>
          <a:prstGeom prst="rect">
            <a:avLst/>
          </a:prstGeom>
          <a:ln w="0">
            <a:noFill/>
          </a:ln>
        </p:spPr>
      </p:pic>
      <p:pic>
        <p:nvPicPr>
          <p:cNvPr id="464" name="Google Shape;816;p6" descr=""/>
          <p:cNvPicPr/>
          <p:nvPr/>
        </p:nvPicPr>
        <p:blipFill>
          <a:blip r:embed="rId8"/>
          <a:stretch/>
        </p:blipFill>
        <p:spPr>
          <a:xfrm>
            <a:off x="5284800" y="2091600"/>
            <a:ext cx="569160" cy="569160"/>
          </a:xfrm>
          <a:prstGeom prst="rect">
            <a:avLst/>
          </a:prstGeom>
          <a:ln w="0">
            <a:noFill/>
          </a:ln>
        </p:spPr>
      </p:pic>
      <p:pic>
        <p:nvPicPr>
          <p:cNvPr id="465" name="Google Shape;817;p6" descr=""/>
          <p:cNvPicPr/>
          <p:nvPr/>
        </p:nvPicPr>
        <p:blipFill>
          <a:blip r:embed="rId9"/>
          <a:stretch/>
        </p:blipFill>
        <p:spPr>
          <a:xfrm>
            <a:off x="4705200" y="2645280"/>
            <a:ext cx="556200" cy="563760"/>
          </a:xfrm>
          <a:prstGeom prst="rect">
            <a:avLst/>
          </a:prstGeom>
          <a:ln w="0">
            <a:noFill/>
          </a:ln>
        </p:spPr>
      </p:pic>
      <p:pic>
        <p:nvPicPr>
          <p:cNvPr id="466" name="Google Shape;818;p6" descr=""/>
          <p:cNvPicPr/>
          <p:nvPr/>
        </p:nvPicPr>
        <p:blipFill>
          <a:blip r:embed="rId10"/>
          <a:stretch/>
        </p:blipFill>
        <p:spPr>
          <a:xfrm>
            <a:off x="5410080" y="2707560"/>
            <a:ext cx="465840" cy="465840"/>
          </a:xfrm>
          <a:prstGeom prst="rect">
            <a:avLst/>
          </a:prstGeom>
          <a:ln w="0">
            <a:noFill/>
          </a:ln>
        </p:spPr>
      </p:pic>
      <p:pic>
        <p:nvPicPr>
          <p:cNvPr id="467" name="Google Shape;819;p6" descr=""/>
          <p:cNvPicPr/>
          <p:nvPr/>
        </p:nvPicPr>
        <p:blipFill>
          <a:blip r:embed="rId11"/>
          <a:stretch/>
        </p:blipFill>
        <p:spPr>
          <a:xfrm>
            <a:off x="2996280" y="4446720"/>
            <a:ext cx="428040" cy="428040"/>
          </a:xfrm>
          <a:prstGeom prst="rect">
            <a:avLst/>
          </a:prstGeom>
          <a:ln w="0">
            <a:noFill/>
          </a:ln>
        </p:spPr>
      </p:pic>
      <p:pic>
        <p:nvPicPr>
          <p:cNvPr id="468" name="Google Shape;820;p6" descr=""/>
          <p:cNvPicPr/>
          <p:nvPr/>
        </p:nvPicPr>
        <p:blipFill>
          <a:blip r:embed="rId12"/>
          <a:stretch/>
        </p:blipFill>
        <p:spPr>
          <a:xfrm>
            <a:off x="4401000" y="4425840"/>
            <a:ext cx="469440" cy="469440"/>
          </a:xfrm>
          <a:prstGeom prst="rect">
            <a:avLst/>
          </a:prstGeom>
          <a:ln w="0">
            <a:noFill/>
          </a:ln>
        </p:spPr>
      </p:pic>
      <p:pic>
        <p:nvPicPr>
          <p:cNvPr id="469" name="Google Shape;821;p6" descr=""/>
          <p:cNvPicPr/>
          <p:nvPr/>
        </p:nvPicPr>
        <p:blipFill>
          <a:blip r:embed="rId13"/>
          <a:stretch/>
        </p:blipFill>
        <p:spPr>
          <a:xfrm>
            <a:off x="3274920" y="5471640"/>
            <a:ext cx="459360" cy="459360"/>
          </a:xfrm>
          <a:prstGeom prst="rect">
            <a:avLst/>
          </a:prstGeom>
          <a:ln w="0">
            <a:noFill/>
          </a:ln>
        </p:spPr>
      </p:pic>
      <p:pic>
        <p:nvPicPr>
          <p:cNvPr id="470" name="Google Shape;822;p6" descr=""/>
          <p:cNvPicPr/>
          <p:nvPr/>
        </p:nvPicPr>
        <p:blipFill>
          <a:blip r:embed="rId14"/>
          <a:stretch/>
        </p:blipFill>
        <p:spPr>
          <a:xfrm>
            <a:off x="4116960" y="5413680"/>
            <a:ext cx="581400" cy="581400"/>
          </a:xfrm>
          <a:prstGeom prst="rect">
            <a:avLst/>
          </a:prstGeom>
          <a:ln w="0">
            <a:noFill/>
          </a:ln>
        </p:spPr>
      </p:pic>
      <p:pic>
        <p:nvPicPr>
          <p:cNvPr id="471" name="Google Shape;823;p6" descr=""/>
          <p:cNvPicPr/>
          <p:nvPr/>
        </p:nvPicPr>
        <p:blipFill>
          <a:blip r:embed="rId15"/>
          <a:stretch/>
        </p:blipFill>
        <p:spPr>
          <a:xfrm>
            <a:off x="2071800" y="4907160"/>
            <a:ext cx="505800" cy="505800"/>
          </a:xfrm>
          <a:prstGeom prst="rect">
            <a:avLst/>
          </a:prstGeom>
          <a:ln w="0">
            <a:noFill/>
          </a:ln>
        </p:spPr>
      </p:pic>
      <p:pic>
        <p:nvPicPr>
          <p:cNvPr id="472" name="Google Shape;824;p6" descr=""/>
          <p:cNvPicPr/>
          <p:nvPr/>
        </p:nvPicPr>
        <p:blipFill>
          <a:blip r:embed="rId16"/>
          <a:stretch/>
        </p:blipFill>
        <p:spPr>
          <a:xfrm>
            <a:off x="4302360" y="6050880"/>
            <a:ext cx="482760" cy="482760"/>
          </a:xfrm>
          <a:prstGeom prst="rect">
            <a:avLst/>
          </a:prstGeom>
          <a:ln w="0">
            <a:noFill/>
          </a:ln>
        </p:spPr>
      </p:pic>
      <p:pic>
        <p:nvPicPr>
          <p:cNvPr id="473" name="Google Shape;825;p6" descr=""/>
          <p:cNvPicPr/>
          <p:nvPr/>
        </p:nvPicPr>
        <p:blipFill>
          <a:blip r:embed="rId17"/>
          <a:stretch/>
        </p:blipFill>
        <p:spPr>
          <a:xfrm>
            <a:off x="6016680" y="3718080"/>
            <a:ext cx="834840" cy="506880"/>
          </a:xfrm>
          <a:prstGeom prst="rect">
            <a:avLst/>
          </a:prstGeom>
          <a:ln w="0">
            <a:noFill/>
          </a:ln>
        </p:spPr>
      </p:pic>
      <p:pic>
        <p:nvPicPr>
          <p:cNvPr id="474" name="Google Shape;826;p6" descr=""/>
          <p:cNvPicPr/>
          <p:nvPr/>
        </p:nvPicPr>
        <p:blipFill>
          <a:blip r:embed="rId18"/>
          <a:stretch/>
        </p:blipFill>
        <p:spPr>
          <a:xfrm>
            <a:off x="5204880" y="3285360"/>
            <a:ext cx="729360" cy="520560"/>
          </a:xfrm>
          <a:prstGeom prst="rect">
            <a:avLst/>
          </a:prstGeom>
          <a:ln w="0">
            <a:noFill/>
          </a:ln>
        </p:spPr>
      </p:pic>
      <p:pic>
        <p:nvPicPr>
          <p:cNvPr id="475" name="Google Shape;827;p6" descr=""/>
          <p:cNvPicPr/>
          <p:nvPr/>
        </p:nvPicPr>
        <p:blipFill>
          <a:blip r:embed="rId19"/>
          <a:stretch/>
        </p:blipFill>
        <p:spPr>
          <a:xfrm>
            <a:off x="6062760" y="3209760"/>
            <a:ext cx="530640" cy="530640"/>
          </a:xfrm>
          <a:prstGeom prst="rect">
            <a:avLst/>
          </a:prstGeom>
          <a:ln w="0">
            <a:noFill/>
          </a:ln>
        </p:spPr>
      </p:pic>
      <p:pic>
        <p:nvPicPr>
          <p:cNvPr id="476" name="Google Shape;828;p6" descr=""/>
          <p:cNvPicPr/>
          <p:nvPr/>
        </p:nvPicPr>
        <p:blipFill>
          <a:blip r:embed="rId20"/>
          <a:stretch/>
        </p:blipFill>
        <p:spPr>
          <a:xfrm>
            <a:off x="6803280" y="3202560"/>
            <a:ext cx="545040" cy="545040"/>
          </a:xfrm>
          <a:prstGeom prst="rect">
            <a:avLst/>
          </a:prstGeom>
          <a:ln w="0">
            <a:noFill/>
          </a:ln>
        </p:spPr>
      </p:pic>
      <p:pic>
        <p:nvPicPr>
          <p:cNvPr id="477" name="Google Shape;829;p6" descr=""/>
          <p:cNvPicPr/>
          <p:nvPr/>
        </p:nvPicPr>
        <p:blipFill>
          <a:blip r:embed="rId21"/>
          <a:stretch/>
        </p:blipFill>
        <p:spPr>
          <a:xfrm>
            <a:off x="4908600" y="6050880"/>
            <a:ext cx="537120" cy="537120"/>
          </a:xfrm>
          <a:prstGeom prst="rect">
            <a:avLst/>
          </a:prstGeom>
          <a:ln w="0">
            <a:noFill/>
          </a:ln>
        </p:spPr>
      </p:pic>
      <p:pic>
        <p:nvPicPr>
          <p:cNvPr id="478" name="Google Shape;830;p6" descr=""/>
          <p:cNvPicPr/>
          <p:nvPr/>
        </p:nvPicPr>
        <p:blipFill>
          <a:blip r:embed="rId22"/>
          <a:stretch/>
        </p:blipFill>
        <p:spPr>
          <a:xfrm>
            <a:off x="7645320" y="3317760"/>
            <a:ext cx="363600" cy="315000"/>
          </a:xfrm>
          <a:prstGeom prst="rect">
            <a:avLst/>
          </a:prstGeom>
          <a:ln w="0">
            <a:noFill/>
          </a:ln>
        </p:spPr>
      </p:pic>
      <p:pic>
        <p:nvPicPr>
          <p:cNvPr id="479" name="Google Shape;831;p6" descr=""/>
          <p:cNvPicPr/>
          <p:nvPr/>
        </p:nvPicPr>
        <p:blipFill>
          <a:blip r:embed="rId23"/>
          <a:stretch/>
        </p:blipFill>
        <p:spPr>
          <a:xfrm>
            <a:off x="4785840" y="5442840"/>
            <a:ext cx="861840" cy="516960"/>
          </a:xfrm>
          <a:prstGeom prst="rect">
            <a:avLst/>
          </a:prstGeom>
          <a:ln w="0">
            <a:noFill/>
          </a:ln>
        </p:spPr>
      </p:pic>
      <p:pic>
        <p:nvPicPr>
          <p:cNvPr id="480" name="Google Shape;832;p6" descr=""/>
          <p:cNvPicPr/>
          <p:nvPr/>
        </p:nvPicPr>
        <p:blipFill>
          <a:blip r:embed="rId24"/>
          <a:stretch/>
        </p:blipFill>
        <p:spPr>
          <a:xfrm>
            <a:off x="5975280" y="2647080"/>
            <a:ext cx="618480" cy="618480"/>
          </a:xfrm>
          <a:prstGeom prst="rect">
            <a:avLst/>
          </a:prstGeom>
          <a:ln w="0">
            <a:noFill/>
          </a:ln>
        </p:spPr>
      </p:pic>
      <p:pic>
        <p:nvPicPr>
          <p:cNvPr id="481" name="Google Shape;833;p6" descr=""/>
          <p:cNvPicPr/>
          <p:nvPr/>
        </p:nvPicPr>
        <p:blipFill>
          <a:blip r:embed="rId25"/>
          <a:stretch/>
        </p:blipFill>
        <p:spPr>
          <a:xfrm>
            <a:off x="3571920" y="4327560"/>
            <a:ext cx="622080" cy="622080"/>
          </a:xfrm>
          <a:prstGeom prst="rect">
            <a:avLst/>
          </a:prstGeom>
          <a:ln w="0">
            <a:noFill/>
          </a:ln>
        </p:spPr>
      </p:pic>
      <p:pic>
        <p:nvPicPr>
          <p:cNvPr id="482" name="Google Shape;834;p6" descr="https://encrypted-tbn2.gstatic.com/images?q=tbn:ANd9GcTs1BV6gEWC6oUB_5SXmb0chnGlKYyMk0U4TyBhBZcpBaCvpGyohbEfoCWn"/>
          <p:cNvPicPr/>
          <p:nvPr/>
        </p:nvPicPr>
        <p:blipFill>
          <a:blip r:embed="rId26"/>
          <a:stretch/>
        </p:blipFill>
        <p:spPr>
          <a:xfrm>
            <a:off x="3151080" y="3787920"/>
            <a:ext cx="1338840" cy="535320"/>
          </a:xfrm>
          <a:prstGeom prst="rect">
            <a:avLst/>
          </a:prstGeom>
          <a:ln w="0">
            <a:noFill/>
          </a:ln>
        </p:spPr>
      </p:pic>
      <p:pic>
        <p:nvPicPr>
          <p:cNvPr id="483" name="Google Shape;835;p6" descr="https://encrypted-tbn3.gstatic.com/images?q=tbn:ANd9GcTyRzIE5QFYcdFV8tTfGUypgiCwreaDogaNPf2WXQVcBbDhLWXTwMjRCcrb"/>
          <p:cNvPicPr/>
          <p:nvPr/>
        </p:nvPicPr>
        <p:blipFill>
          <a:blip r:embed="rId27"/>
          <a:stretch/>
        </p:blipFill>
        <p:spPr>
          <a:xfrm>
            <a:off x="4570200" y="3697200"/>
            <a:ext cx="1186560" cy="62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Estrutura da Internet: rede de redes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4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175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4B62F1E-C6B3-4D98-8024-8148DFBA578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176" name="Google Shape;5777;p60"/>
          <p:cNvSpPr/>
          <p:nvPr/>
        </p:nvSpPr>
        <p:spPr>
          <a:xfrm>
            <a:off x="275400" y="1126800"/>
            <a:ext cx="8560800" cy="90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... e redes de provedores de conteúdo (ex.: Google, Microsoft, Akamai) podem criar as suas próprias redes, para levar serviços e conteúdos próximos aos usuários finais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grpSp>
        <p:nvGrpSpPr>
          <p:cNvPr id="5177" name="Google Shape;5778;p60"/>
          <p:cNvGrpSpPr/>
          <p:nvPr/>
        </p:nvGrpSpPr>
        <p:grpSpPr>
          <a:xfrm>
            <a:off x="420120" y="1782720"/>
            <a:ext cx="8464320" cy="4688640"/>
            <a:chOff x="420120" y="1782720"/>
            <a:chExt cx="8464320" cy="4688640"/>
          </a:xfrm>
        </p:grpSpPr>
        <p:grpSp>
          <p:nvGrpSpPr>
            <p:cNvPr id="5178" name="Google Shape;5779;p60"/>
            <p:cNvGrpSpPr/>
            <p:nvPr/>
          </p:nvGrpSpPr>
          <p:grpSpPr>
            <a:xfrm>
              <a:off x="1825560" y="2241360"/>
              <a:ext cx="644760" cy="417600"/>
              <a:chOff x="1825560" y="2241360"/>
              <a:chExt cx="644760" cy="417600"/>
            </a:xfrm>
          </p:grpSpPr>
          <p:sp>
            <p:nvSpPr>
              <p:cNvPr id="5179" name="Google Shape;5780;p60"/>
              <p:cNvSpPr/>
              <p:nvPr/>
            </p:nvSpPr>
            <p:spPr>
              <a:xfrm>
                <a:off x="1825560" y="22413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80" name="Google Shape;5781;p60"/>
              <p:cNvSpPr/>
              <p:nvPr/>
            </p:nvSpPr>
            <p:spPr>
              <a:xfrm>
                <a:off x="1893240" y="22604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181" name="Google Shape;5782;p60"/>
            <p:cNvGrpSpPr/>
            <p:nvPr/>
          </p:nvGrpSpPr>
          <p:grpSpPr>
            <a:xfrm>
              <a:off x="669600" y="3041280"/>
              <a:ext cx="644760" cy="417600"/>
              <a:chOff x="669600" y="3041280"/>
              <a:chExt cx="644760" cy="417600"/>
            </a:xfrm>
          </p:grpSpPr>
          <p:sp>
            <p:nvSpPr>
              <p:cNvPr id="5182" name="Google Shape;5783;p60"/>
              <p:cNvSpPr/>
              <p:nvPr/>
            </p:nvSpPr>
            <p:spPr>
              <a:xfrm>
                <a:off x="669600" y="30412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83" name="Google Shape;5784;p60"/>
              <p:cNvSpPr/>
              <p:nvPr/>
            </p:nvSpPr>
            <p:spPr>
              <a:xfrm>
                <a:off x="737280" y="30603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184" name="Google Shape;5785;p60"/>
            <p:cNvGrpSpPr/>
            <p:nvPr/>
          </p:nvGrpSpPr>
          <p:grpSpPr>
            <a:xfrm>
              <a:off x="6334560" y="2495520"/>
              <a:ext cx="644760" cy="417600"/>
              <a:chOff x="6334560" y="2495520"/>
              <a:chExt cx="644760" cy="417600"/>
            </a:xfrm>
          </p:grpSpPr>
          <p:sp>
            <p:nvSpPr>
              <p:cNvPr id="5185" name="Google Shape;5786;p60"/>
              <p:cNvSpPr/>
              <p:nvPr/>
            </p:nvSpPr>
            <p:spPr>
              <a:xfrm>
                <a:off x="6334560" y="2495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86" name="Google Shape;5787;p60"/>
              <p:cNvSpPr/>
              <p:nvPr/>
            </p:nvSpPr>
            <p:spPr>
              <a:xfrm>
                <a:off x="6402240" y="2514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187" name="Google Shape;5788;p60"/>
            <p:cNvGrpSpPr/>
            <p:nvPr/>
          </p:nvGrpSpPr>
          <p:grpSpPr>
            <a:xfrm>
              <a:off x="1241280" y="5352480"/>
              <a:ext cx="644760" cy="417600"/>
              <a:chOff x="1241280" y="5352480"/>
              <a:chExt cx="644760" cy="417600"/>
            </a:xfrm>
          </p:grpSpPr>
          <p:sp>
            <p:nvSpPr>
              <p:cNvPr id="5188" name="Google Shape;5789;p60"/>
              <p:cNvSpPr/>
              <p:nvPr/>
            </p:nvSpPr>
            <p:spPr>
              <a:xfrm>
                <a:off x="1241280" y="535248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89" name="Google Shape;5790;p60"/>
              <p:cNvSpPr/>
              <p:nvPr/>
            </p:nvSpPr>
            <p:spPr>
              <a:xfrm>
                <a:off x="1308960" y="537156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190" name="Google Shape;5791;p60"/>
            <p:cNvGrpSpPr/>
            <p:nvPr/>
          </p:nvGrpSpPr>
          <p:grpSpPr>
            <a:xfrm>
              <a:off x="822240" y="4730400"/>
              <a:ext cx="644400" cy="417600"/>
              <a:chOff x="822240" y="4730400"/>
              <a:chExt cx="644400" cy="417600"/>
            </a:xfrm>
          </p:grpSpPr>
          <p:sp>
            <p:nvSpPr>
              <p:cNvPr id="5191" name="Google Shape;5792;p60"/>
              <p:cNvSpPr/>
              <p:nvPr/>
            </p:nvSpPr>
            <p:spPr>
              <a:xfrm>
                <a:off x="822240" y="47304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92" name="Google Shape;5793;p60"/>
              <p:cNvSpPr/>
              <p:nvPr/>
            </p:nvSpPr>
            <p:spPr>
              <a:xfrm>
                <a:off x="889560" y="47494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193" name="Google Shape;5794;p60"/>
            <p:cNvGrpSpPr/>
            <p:nvPr/>
          </p:nvGrpSpPr>
          <p:grpSpPr>
            <a:xfrm>
              <a:off x="593640" y="4070160"/>
              <a:ext cx="644400" cy="417600"/>
              <a:chOff x="593640" y="4070160"/>
              <a:chExt cx="644400" cy="417600"/>
            </a:xfrm>
          </p:grpSpPr>
          <p:sp>
            <p:nvSpPr>
              <p:cNvPr id="5194" name="Google Shape;5795;p60"/>
              <p:cNvSpPr/>
              <p:nvPr/>
            </p:nvSpPr>
            <p:spPr>
              <a:xfrm>
                <a:off x="593640" y="407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95" name="Google Shape;5796;p60"/>
              <p:cNvSpPr/>
              <p:nvPr/>
            </p:nvSpPr>
            <p:spPr>
              <a:xfrm>
                <a:off x="660960" y="4088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196" name="Google Shape;5797;p60"/>
            <p:cNvGrpSpPr/>
            <p:nvPr/>
          </p:nvGrpSpPr>
          <p:grpSpPr>
            <a:xfrm>
              <a:off x="7084080" y="2927160"/>
              <a:ext cx="644400" cy="417600"/>
              <a:chOff x="7084080" y="2927160"/>
              <a:chExt cx="644400" cy="417600"/>
            </a:xfrm>
          </p:grpSpPr>
          <p:sp>
            <p:nvSpPr>
              <p:cNvPr id="5197" name="Google Shape;5798;p60"/>
              <p:cNvSpPr/>
              <p:nvPr/>
            </p:nvSpPr>
            <p:spPr>
              <a:xfrm>
                <a:off x="7084080" y="2927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98" name="Google Shape;5799;p60"/>
              <p:cNvSpPr/>
              <p:nvPr/>
            </p:nvSpPr>
            <p:spPr>
              <a:xfrm>
                <a:off x="7151400" y="2946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199" name="Google Shape;5800;p60"/>
            <p:cNvGrpSpPr/>
            <p:nvPr/>
          </p:nvGrpSpPr>
          <p:grpSpPr>
            <a:xfrm>
              <a:off x="3426120" y="2000160"/>
              <a:ext cx="644400" cy="417600"/>
              <a:chOff x="3426120" y="2000160"/>
              <a:chExt cx="644400" cy="417600"/>
            </a:xfrm>
          </p:grpSpPr>
          <p:sp>
            <p:nvSpPr>
              <p:cNvPr id="5200" name="Google Shape;5801;p60"/>
              <p:cNvSpPr/>
              <p:nvPr/>
            </p:nvSpPr>
            <p:spPr>
              <a:xfrm>
                <a:off x="3426120" y="200016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01" name="Google Shape;5802;p60"/>
              <p:cNvSpPr/>
              <p:nvPr/>
            </p:nvSpPr>
            <p:spPr>
              <a:xfrm>
                <a:off x="3493440" y="201924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202" name="Google Shape;5803;p60"/>
            <p:cNvGrpSpPr/>
            <p:nvPr/>
          </p:nvGrpSpPr>
          <p:grpSpPr>
            <a:xfrm>
              <a:off x="1050840" y="2647800"/>
              <a:ext cx="644400" cy="417600"/>
              <a:chOff x="1050840" y="2647800"/>
              <a:chExt cx="644400" cy="417600"/>
            </a:xfrm>
          </p:grpSpPr>
          <p:sp>
            <p:nvSpPr>
              <p:cNvPr id="5203" name="Google Shape;5804;p60"/>
              <p:cNvSpPr/>
              <p:nvPr/>
            </p:nvSpPr>
            <p:spPr>
              <a:xfrm>
                <a:off x="1050840" y="26478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04" name="Google Shape;5805;p60"/>
              <p:cNvSpPr/>
              <p:nvPr/>
            </p:nvSpPr>
            <p:spPr>
              <a:xfrm>
                <a:off x="1118160" y="26668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205" name="Google Shape;5806;p60"/>
            <p:cNvGrpSpPr/>
            <p:nvPr/>
          </p:nvGrpSpPr>
          <p:grpSpPr>
            <a:xfrm>
              <a:off x="4340520" y="1974600"/>
              <a:ext cx="644400" cy="417600"/>
              <a:chOff x="4340520" y="1974600"/>
              <a:chExt cx="644400" cy="417600"/>
            </a:xfrm>
          </p:grpSpPr>
          <p:sp>
            <p:nvSpPr>
              <p:cNvPr id="5206" name="Google Shape;5807;p60"/>
              <p:cNvSpPr/>
              <p:nvPr/>
            </p:nvSpPr>
            <p:spPr>
              <a:xfrm>
                <a:off x="4340520" y="197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07" name="Google Shape;5808;p60"/>
              <p:cNvSpPr/>
              <p:nvPr/>
            </p:nvSpPr>
            <p:spPr>
              <a:xfrm>
                <a:off x="4407840" y="199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208" name="Google Shape;5809;p60"/>
            <p:cNvGrpSpPr/>
            <p:nvPr/>
          </p:nvGrpSpPr>
          <p:grpSpPr>
            <a:xfrm>
              <a:off x="7401600" y="5606640"/>
              <a:ext cx="644760" cy="417600"/>
              <a:chOff x="7401600" y="5606640"/>
              <a:chExt cx="644760" cy="417600"/>
            </a:xfrm>
          </p:grpSpPr>
          <p:sp>
            <p:nvSpPr>
              <p:cNvPr id="5209" name="Google Shape;5810;p60"/>
              <p:cNvSpPr/>
              <p:nvPr/>
            </p:nvSpPr>
            <p:spPr>
              <a:xfrm>
                <a:off x="7401600" y="56066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10" name="Google Shape;5811;p60"/>
              <p:cNvSpPr/>
              <p:nvPr/>
            </p:nvSpPr>
            <p:spPr>
              <a:xfrm>
                <a:off x="7469280" y="56257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211" name="Google Shape;5812;p60"/>
            <p:cNvGrpSpPr/>
            <p:nvPr/>
          </p:nvGrpSpPr>
          <p:grpSpPr>
            <a:xfrm>
              <a:off x="8240040" y="4959000"/>
              <a:ext cx="644400" cy="417600"/>
              <a:chOff x="8240040" y="4959000"/>
              <a:chExt cx="644400" cy="417600"/>
            </a:xfrm>
          </p:grpSpPr>
          <p:sp>
            <p:nvSpPr>
              <p:cNvPr id="5212" name="Google Shape;5813;p60"/>
              <p:cNvSpPr/>
              <p:nvPr/>
            </p:nvSpPr>
            <p:spPr>
              <a:xfrm>
                <a:off x="8240040" y="49590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13" name="Google Shape;5814;p60"/>
              <p:cNvSpPr/>
              <p:nvPr/>
            </p:nvSpPr>
            <p:spPr>
              <a:xfrm>
                <a:off x="8307360" y="49780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214" name="Google Shape;5815;p60"/>
            <p:cNvGrpSpPr/>
            <p:nvPr/>
          </p:nvGrpSpPr>
          <p:grpSpPr>
            <a:xfrm>
              <a:off x="8011440" y="4044600"/>
              <a:ext cx="644400" cy="417600"/>
              <a:chOff x="8011440" y="4044600"/>
              <a:chExt cx="644400" cy="417600"/>
            </a:xfrm>
          </p:grpSpPr>
          <p:sp>
            <p:nvSpPr>
              <p:cNvPr id="5215" name="Google Shape;5816;p60"/>
              <p:cNvSpPr/>
              <p:nvPr/>
            </p:nvSpPr>
            <p:spPr>
              <a:xfrm>
                <a:off x="8011440" y="404460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16" name="Google Shape;5817;p60"/>
              <p:cNvSpPr/>
              <p:nvPr/>
            </p:nvSpPr>
            <p:spPr>
              <a:xfrm>
                <a:off x="8078760" y="406368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217" name="Google Shape;5818;p60"/>
            <p:cNvGrpSpPr/>
            <p:nvPr/>
          </p:nvGrpSpPr>
          <p:grpSpPr>
            <a:xfrm>
              <a:off x="5166000" y="5847840"/>
              <a:ext cx="644760" cy="417600"/>
              <a:chOff x="5166000" y="5847840"/>
              <a:chExt cx="644760" cy="417600"/>
            </a:xfrm>
          </p:grpSpPr>
          <p:sp>
            <p:nvSpPr>
              <p:cNvPr id="5218" name="Google Shape;5819;p60"/>
              <p:cNvSpPr/>
              <p:nvPr/>
            </p:nvSpPr>
            <p:spPr>
              <a:xfrm>
                <a:off x="5166000" y="58478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19" name="Google Shape;5820;p60"/>
              <p:cNvSpPr/>
              <p:nvPr/>
            </p:nvSpPr>
            <p:spPr>
              <a:xfrm>
                <a:off x="5233680" y="58669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220" name="Google Shape;5821;p60"/>
            <p:cNvGrpSpPr/>
            <p:nvPr/>
          </p:nvGrpSpPr>
          <p:grpSpPr>
            <a:xfrm>
              <a:off x="4251600" y="5987520"/>
              <a:ext cx="644400" cy="417600"/>
              <a:chOff x="4251600" y="5987520"/>
              <a:chExt cx="644400" cy="417600"/>
            </a:xfrm>
          </p:grpSpPr>
          <p:sp>
            <p:nvSpPr>
              <p:cNvPr id="5221" name="Google Shape;5822;p60"/>
              <p:cNvSpPr/>
              <p:nvPr/>
            </p:nvSpPr>
            <p:spPr>
              <a:xfrm>
                <a:off x="4251600" y="598752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22" name="Google Shape;5823;p60"/>
              <p:cNvSpPr/>
              <p:nvPr/>
            </p:nvSpPr>
            <p:spPr>
              <a:xfrm>
                <a:off x="4318920" y="600660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grpSp>
          <p:nvGrpSpPr>
            <p:cNvPr id="5223" name="Google Shape;5824;p60"/>
            <p:cNvGrpSpPr/>
            <p:nvPr/>
          </p:nvGrpSpPr>
          <p:grpSpPr>
            <a:xfrm>
              <a:off x="3032280" y="5835240"/>
              <a:ext cx="644400" cy="417600"/>
              <a:chOff x="3032280" y="5835240"/>
              <a:chExt cx="644400" cy="417600"/>
            </a:xfrm>
          </p:grpSpPr>
          <p:sp>
            <p:nvSpPr>
              <p:cNvPr id="5224" name="Google Shape;5825;p60"/>
              <p:cNvSpPr/>
              <p:nvPr/>
            </p:nvSpPr>
            <p:spPr>
              <a:xfrm>
                <a:off x="3032280" y="5835240"/>
                <a:ext cx="596520" cy="417600"/>
              </a:xfrm>
              <a:custGeom>
                <a:avLst/>
                <a:gdLst/>
                <a:ahLst/>
                <a:rect l="l" t="t" r="r" b="b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25" name="Google Shape;5826;p60"/>
              <p:cNvSpPr/>
              <p:nvPr/>
            </p:nvSpPr>
            <p:spPr>
              <a:xfrm>
                <a:off x="3099600" y="5854320"/>
                <a:ext cx="57708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access</a:t>
                </a:r>
                <a:endParaRPr b="0" lang="pt-BR" sz="1000" spc="-1" strike="noStrike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0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net</a:t>
                </a:r>
                <a:endParaRPr b="0" lang="pt-BR" sz="1000" spc="-1" strike="noStrike">
                  <a:latin typeface="Arial"/>
                </a:endParaRPr>
              </a:p>
            </p:txBody>
          </p:sp>
        </p:grpSp>
        <p:sp>
          <p:nvSpPr>
            <p:cNvPr id="5226" name="Google Shape;5827;p60"/>
            <p:cNvSpPr/>
            <p:nvPr/>
          </p:nvSpPr>
          <p:spPr>
            <a:xfrm rot="1053600">
              <a:off x="5444280" y="189936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27" name="Google Shape;5828;p60"/>
            <p:cNvSpPr/>
            <p:nvPr/>
          </p:nvSpPr>
          <p:spPr>
            <a:xfrm rot="2829000">
              <a:off x="7732080" y="337320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28" name="Google Shape;5829;p60"/>
            <p:cNvSpPr/>
            <p:nvPr/>
          </p:nvSpPr>
          <p:spPr>
            <a:xfrm rot="9846000">
              <a:off x="6400800" y="589140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29" name="Google Shape;5830;p60"/>
            <p:cNvSpPr/>
            <p:nvPr/>
          </p:nvSpPr>
          <p:spPr>
            <a:xfrm rot="11651400">
              <a:off x="2031120" y="5795640"/>
              <a:ext cx="534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30" name="Google Shape;5831;p60"/>
            <p:cNvSpPr/>
            <p:nvPr/>
          </p:nvSpPr>
          <p:spPr>
            <a:xfrm rot="16607400">
              <a:off x="440280" y="3485880"/>
              <a:ext cx="53532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31" name="Google Shape;5832;p60"/>
            <p:cNvSpPr/>
            <p:nvPr/>
          </p:nvSpPr>
          <p:spPr>
            <a:xfrm rot="20583000">
              <a:off x="2628720" y="1849320"/>
              <a:ext cx="53568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800" spc="-1" strike="noStrike">
                  <a:solidFill>
                    <a:srgbClr val="0000ff"/>
                  </a:solidFill>
                  <a:latin typeface="Arial"/>
                  <a:ea typeface="Arial"/>
                </a:rPr>
                <a:t>…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5232" name="Google Shape;5833;p60"/>
          <p:cNvGrpSpPr/>
          <p:nvPr/>
        </p:nvGrpSpPr>
        <p:grpSpPr>
          <a:xfrm>
            <a:off x="4546440" y="3746520"/>
            <a:ext cx="3225240" cy="1116720"/>
            <a:chOff x="4546440" y="3746520"/>
            <a:chExt cx="3225240" cy="1116720"/>
          </a:xfrm>
        </p:grpSpPr>
        <p:sp>
          <p:nvSpPr>
            <p:cNvPr id="5233" name="Google Shape;5834;p60"/>
            <p:cNvSpPr/>
            <p:nvPr/>
          </p:nvSpPr>
          <p:spPr>
            <a:xfrm>
              <a:off x="4546440" y="3746520"/>
              <a:ext cx="3225240" cy="111672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34" name="Google Shape;5835;p60"/>
            <p:cNvGrpSpPr/>
            <p:nvPr/>
          </p:nvGrpSpPr>
          <p:grpSpPr>
            <a:xfrm>
              <a:off x="5229720" y="3841200"/>
              <a:ext cx="536400" cy="149760"/>
              <a:chOff x="5229720" y="3841200"/>
              <a:chExt cx="536400" cy="149760"/>
            </a:xfrm>
          </p:grpSpPr>
          <p:sp>
            <p:nvSpPr>
              <p:cNvPr id="5235" name="Google Shape;5836;p60"/>
              <p:cNvSpPr/>
              <p:nvPr/>
            </p:nvSpPr>
            <p:spPr>
              <a:xfrm>
                <a:off x="5230800" y="390708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36" name="Google Shape;5837;p60"/>
              <p:cNvSpPr/>
              <p:nvPr/>
            </p:nvSpPr>
            <p:spPr>
              <a:xfrm>
                <a:off x="5230800" y="38984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37" name="Google Shape;5838;p60"/>
              <p:cNvSpPr/>
              <p:nvPr/>
            </p:nvSpPr>
            <p:spPr>
              <a:xfrm>
                <a:off x="5229720" y="384120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238" name="Google Shape;5839;p60"/>
              <p:cNvGrpSpPr/>
              <p:nvPr/>
            </p:nvGrpSpPr>
            <p:grpSpPr>
              <a:xfrm>
                <a:off x="5338080" y="3866040"/>
                <a:ext cx="299160" cy="45720"/>
                <a:chOff x="5338080" y="3866040"/>
                <a:chExt cx="299160" cy="45720"/>
              </a:xfrm>
            </p:grpSpPr>
            <p:sp>
              <p:nvSpPr>
                <p:cNvPr id="5239" name="Google Shape;5840;p60"/>
                <p:cNvSpPr/>
                <p:nvPr/>
              </p:nvSpPr>
              <p:spPr>
                <a:xfrm>
                  <a:off x="5338080" y="386604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40" name="Google Shape;5841;p60"/>
                <p:cNvSpPr/>
                <p:nvPr/>
              </p:nvSpPr>
              <p:spPr>
                <a:xfrm>
                  <a:off x="5351760" y="386604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241" name="Google Shape;5842;p60"/>
              <p:cNvSpPr/>
              <p:nvPr/>
            </p:nvSpPr>
            <p:spPr>
              <a:xfrm>
                <a:off x="5230800" y="3889080"/>
                <a:ext cx="360" cy="6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42" name="Google Shape;5843;p60"/>
              <p:cNvSpPr/>
              <p:nvPr/>
            </p:nvSpPr>
            <p:spPr>
              <a:xfrm>
                <a:off x="5763600" y="3890520"/>
                <a:ext cx="360" cy="63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43" name="Google Shape;5844;p60"/>
            <p:cNvSpPr/>
            <p:nvPr/>
          </p:nvSpPr>
          <p:spPr>
            <a:xfrm>
              <a:off x="5762880" y="3889800"/>
              <a:ext cx="982800" cy="110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4" name="Google Shape;5845;p60"/>
            <p:cNvSpPr/>
            <p:nvPr/>
          </p:nvSpPr>
          <p:spPr>
            <a:xfrm>
              <a:off x="6233400" y="4185000"/>
              <a:ext cx="121320" cy="67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5" name="Google Shape;5846;p60"/>
            <p:cNvSpPr/>
            <p:nvPr/>
          </p:nvSpPr>
          <p:spPr>
            <a:xfrm flipH="1" rot="10800000">
              <a:off x="6032160" y="4351680"/>
              <a:ext cx="245160" cy="3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6" name="Google Shape;5847;p60"/>
            <p:cNvSpPr/>
            <p:nvPr/>
          </p:nvSpPr>
          <p:spPr>
            <a:xfrm flipH="1" rot="10800000">
              <a:off x="5734800" y="4208760"/>
              <a:ext cx="194040" cy="8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7" name="Google Shape;5848;p60"/>
            <p:cNvSpPr/>
            <p:nvPr/>
          </p:nvSpPr>
          <p:spPr>
            <a:xfrm flipH="1" rot="10800000">
              <a:off x="5434200" y="4451400"/>
              <a:ext cx="194040" cy="8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8" name="Google Shape;5849;p60"/>
            <p:cNvSpPr/>
            <p:nvPr/>
          </p:nvSpPr>
          <p:spPr>
            <a:xfrm flipH="1" rot="10800000">
              <a:off x="6248880" y="4391640"/>
              <a:ext cx="254520" cy="205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9" name="Google Shape;5850;p60"/>
            <p:cNvSpPr/>
            <p:nvPr/>
          </p:nvSpPr>
          <p:spPr>
            <a:xfrm rot="10800000">
              <a:off x="6744960" y="4380120"/>
              <a:ext cx="357480" cy="100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0" name="Google Shape;5851;p60"/>
            <p:cNvSpPr/>
            <p:nvPr/>
          </p:nvSpPr>
          <p:spPr>
            <a:xfrm flipH="1" rot="10800000">
              <a:off x="6730560" y="4097520"/>
              <a:ext cx="285120" cy="15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1" name="Google Shape;5852;p60"/>
            <p:cNvSpPr/>
            <p:nvPr/>
          </p:nvSpPr>
          <p:spPr>
            <a:xfrm rot="10800000">
              <a:off x="5497560" y="3992040"/>
              <a:ext cx="414000" cy="7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2" name="Google Shape;5853;p60"/>
            <p:cNvSpPr/>
            <p:nvPr/>
          </p:nvSpPr>
          <p:spPr>
            <a:xfrm>
              <a:off x="4693680" y="4093920"/>
              <a:ext cx="819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B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253" name="Google Shape;5854;p60"/>
            <p:cNvGrpSpPr/>
            <p:nvPr/>
          </p:nvGrpSpPr>
          <p:grpSpPr>
            <a:xfrm>
              <a:off x="6266880" y="4240080"/>
              <a:ext cx="536040" cy="150120"/>
              <a:chOff x="6266880" y="4240080"/>
              <a:chExt cx="536040" cy="150120"/>
            </a:xfrm>
          </p:grpSpPr>
          <p:sp>
            <p:nvSpPr>
              <p:cNvPr id="5254" name="Google Shape;5855;p60"/>
              <p:cNvSpPr/>
              <p:nvPr/>
            </p:nvSpPr>
            <p:spPr>
              <a:xfrm>
                <a:off x="6267600" y="43063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55" name="Google Shape;5856;p60"/>
              <p:cNvSpPr/>
              <p:nvPr/>
            </p:nvSpPr>
            <p:spPr>
              <a:xfrm>
                <a:off x="6267600" y="42976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56" name="Google Shape;5857;p60"/>
              <p:cNvSpPr/>
              <p:nvPr/>
            </p:nvSpPr>
            <p:spPr>
              <a:xfrm>
                <a:off x="6266880" y="424008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257" name="Google Shape;5858;p60"/>
              <p:cNvGrpSpPr/>
              <p:nvPr/>
            </p:nvGrpSpPr>
            <p:grpSpPr>
              <a:xfrm>
                <a:off x="6375240" y="4264920"/>
                <a:ext cx="299160" cy="45720"/>
                <a:chOff x="6375240" y="4264920"/>
                <a:chExt cx="299160" cy="45720"/>
              </a:xfrm>
            </p:grpSpPr>
            <p:sp>
              <p:nvSpPr>
                <p:cNvPr id="5258" name="Google Shape;5859;p60"/>
                <p:cNvSpPr/>
                <p:nvPr/>
              </p:nvSpPr>
              <p:spPr>
                <a:xfrm>
                  <a:off x="6375240" y="426492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59" name="Google Shape;5860;p60"/>
                <p:cNvSpPr/>
                <p:nvPr/>
              </p:nvSpPr>
              <p:spPr>
                <a:xfrm>
                  <a:off x="6388560" y="426492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260" name="Google Shape;5861;p60"/>
              <p:cNvSpPr/>
              <p:nvPr/>
            </p:nvSpPr>
            <p:spPr>
              <a:xfrm>
                <a:off x="6268680" y="428724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1" name="Google Shape;5862;p60"/>
              <p:cNvSpPr/>
              <p:nvPr/>
            </p:nvSpPr>
            <p:spPr>
              <a:xfrm>
                <a:off x="6800760" y="428904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262" name="Google Shape;5863;p60"/>
            <p:cNvGrpSpPr/>
            <p:nvPr/>
          </p:nvGrpSpPr>
          <p:grpSpPr>
            <a:xfrm>
              <a:off x="5478120" y="4301280"/>
              <a:ext cx="536040" cy="149760"/>
              <a:chOff x="5478120" y="4301280"/>
              <a:chExt cx="536040" cy="149760"/>
            </a:xfrm>
          </p:grpSpPr>
          <p:sp>
            <p:nvSpPr>
              <p:cNvPr id="5263" name="Google Shape;5864;p60"/>
              <p:cNvSpPr/>
              <p:nvPr/>
            </p:nvSpPr>
            <p:spPr>
              <a:xfrm>
                <a:off x="5478840" y="436716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4" name="Google Shape;5865;p60"/>
              <p:cNvSpPr/>
              <p:nvPr/>
            </p:nvSpPr>
            <p:spPr>
              <a:xfrm>
                <a:off x="5478840" y="43588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5" name="Google Shape;5866;p60"/>
              <p:cNvSpPr/>
              <p:nvPr/>
            </p:nvSpPr>
            <p:spPr>
              <a:xfrm>
                <a:off x="5478120" y="430128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266" name="Google Shape;5867;p60"/>
              <p:cNvGrpSpPr/>
              <p:nvPr/>
            </p:nvGrpSpPr>
            <p:grpSpPr>
              <a:xfrm>
                <a:off x="5586480" y="4326120"/>
                <a:ext cx="299160" cy="45720"/>
                <a:chOff x="5586480" y="4326120"/>
                <a:chExt cx="299160" cy="45720"/>
              </a:xfrm>
            </p:grpSpPr>
            <p:sp>
              <p:nvSpPr>
                <p:cNvPr id="5267" name="Google Shape;5868;p60"/>
                <p:cNvSpPr/>
                <p:nvPr/>
              </p:nvSpPr>
              <p:spPr>
                <a:xfrm>
                  <a:off x="5586480" y="432612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68" name="Google Shape;5869;p60"/>
                <p:cNvSpPr/>
                <p:nvPr/>
              </p:nvSpPr>
              <p:spPr>
                <a:xfrm>
                  <a:off x="5599800" y="432612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269" name="Google Shape;5870;p60"/>
              <p:cNvSpPr/>
              <p:nvPr/>
            </p:nvSpPr>
            <p:spPr>
              <a:xfrm>
                <a:off x="5479560" y="43444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0" name="Google Shape;5871;p60"/>
              <p:cNvSpPr/>
              <p:nvPr/>
            </p:nvSpPr>
            <p:spPr>
              <a:xfrm>
                <a:off x="6012000" y="4346280"/>
                <a:ext cx="360" cy="66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271" name="Google Shape;5872;p60"/>
            <p:cNvGrpSpPr/>
            <p:nvPr/>
          </p:nvGrpSpPr>
          <p:grpSpPr>
            <a:xfrm>
              <a:off x="5768640" y="4059000"/>
              <a:ext cx="536040" cy="149760"/>
              <a:chOff x="5768640" y="4059000"/>
              <a:chExt cx="536040" cy="149760"/>
            </a:xfrm>
          </p:grpSpPr>
          <p:sp>
            <p:nvSpPr>
              <p:cNvPr id="5272" name="Google Shape;5873;p60"/>
              <p:cNvSpPr/>
              <p:nvPr/>
            </p:nvSpPr>
            <p:spPr>
              <a:xfrm>
                <a:off x="5769360" y="412488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3" name="Google Shape;5874;p60"/>
              <p:cNvSpPr/>
              <p:nvPr/>
            </p:nvSpPr>
            <p:spPr>
              <a:xfrm>
                <a:off x="5769360" y="41162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4" name="Google Shape;5875;p60"/>
              <p:cNvSpPr/>
              <p:nvPr/>
            </p:nvSpPr>
            <p:spPr>
              <a:xfrm>
                <a:off x="5768640" y="405900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275" name="Google Shape;5876;p60"/>
              <p:cNvGrpSpPr/>
              <p:nvPr/>
            </p:nvGrpSpPr>
            <p:grpSpPr>
              <a:xfrm>
                <a:off x="5877000" y="4083840"/>
                <a:ext cx="299160" cy="45720"/>
                <a:chOff x="5877000" y="4083840"/>
                <a:chExt cx="299160" cy="45720"/>
              </a:xfrm>
            </p:grpSpPr>
            <p:sp>
              <p:nvSpPr>
                <p:cNvPr id="5276" name="Google Shape;5877;p60"/>
                <p:cNvSpPr/>
                <p:nvPr/>
              </p:nvSpPr>
              <p:spPr>
                <a:xfrm>
                  <a:off x="5877000" y="408384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77" name="Google Shape;5878;p60"/>
                <p:cNvSpPr/>
                <p:nvPr/>
              </p:nvSpPr>
              <p:spPr>
                <a:xfrm>
                  <a:off x="5890320" y="408384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278" name="Google Shape;5879;p60"/>
              <p:cNvSpPr/>
              <p:nvPr/>
            </p:nvSpPr>
            <p:spPr>
              <a:xfrm>
                <a:off x="5770440" y="410688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9" name="Google Shape;5880;p60"/>
              <p:cNvSpPr/>
              <p:nvPr/>
            </p:nvSpPr>
            <p:spPr>
              <a:xfrm>
                <a:off x="6302520" y="410832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280" name="Google Shape;5881;p60"/>
            <p:cNvGrpSpPr/>
            <p:nvPr/>
          </p:nvGrpSpPr>
          <p:grpSpPr>
            <a:xfrm>
              <a:off x="6720480" y="3946320"/>
              <a:ext cx="536040" cy="149760"/>
              <a:chOff x="6720480" y="3946320"/>
              <a:chExt cx="536040" cy="149760"/>
            </a:xfrm>
          </p:grpSpPr>
          <p:sp>
            <p:nvSpPr>
              <p:cNvPr id="5281" name="Google Shape;5882;p60"/>
              <p:cNvSpPr/>
              <p:nvPr/>
            </p:nvSpPr>
            <p:spPr>
              <a:xfrm>
                <a:off x="6721200" y="401220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2" name="Google Shape;5883;p60"/>
              <p:cNvSpPr/>
              <p:nvPr/>
            </p:nvSpPr>
            <p:spPr>
              <a:xfrm>
                <a:off x="6721200" y="400392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3" name="Google Shape;5884;p60"/>
              <p:cNvSpPr/>
              <p:nvPr/>
            </p:nvSpPr>
            <p:spPr>
              <a:xfrm>
                <a:off x="6720480" y="394632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284" name="Google Shape;5885;p60"/>
              <p:cNvGrpSpPr/>
              <p:nvPr/>
            </p:nvGrpSpPr>
            <p:grpSpPr>
              <a:xfrm>
                <a:off x="6828840" y="3971160"/>
                <a:ext cx="299160" cy="45720"/>
                <a:chOff x="6828840" y="3971160"/>
                <a:chExt cx="299160" cy="45720"/>
              </a:xfrm>
            </p:grpSpPr>
            <p:sp>
              <p:nvSpPr>
                <p:cNvPr id="5285" name="Google Shape;5886;p60"/>
                <p:cNvSpPr/>
                <p:nvPr/>
              </p:nvSpPr>
              <p:spPr>
                <a:xfrm>
                  <a:off x="6828840" y="397116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86" name="Google Shape;5887;p60"/>
                <p:cNvSpPr/>
                <p:nvPr/>
              </p:nvSpPr>
              <p:spPr>
                <a:xfrm>
                  <a:off x="6842160" y="397116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287" name="Google Shape;5888;p60"/>
              <p:cNvSpPr/>
              <p:nvPr/>
            </p:nvSpPr>
            <p:spPr>
              <a:xfrm>
                <a:off x="6721200" y="39942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8" name="Google Shape;5889;p60"/>
              <p:cNvSpPr/>
              <p:nvPr/>
            </p:nvSpPr>
            <p:spPr>
              <a:xfrm>
                <a:off x="7254360" y="39960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289" name="Google Shape;5890;p60"/>
            <p:cNvGrpSpPr/>
            <p:nvPr/>
          </p:nvGrpSpPr>
          <p:grpSpPr>
            <a:xfrm>
              <a:off x="6949440" y="4429440"/>
              <a:ext cx="536400" cy="149760"/>
              <a:chOff x="6949440" y="4429440"/>
              <a:chExt cx="536400" cy="149760"/>
            </a:xfrm>
          </p:grpSpPr>
          <p:sp>
            <p:nvSpPr>
              <p:cNvPr id="5290" name="Google Shape;5891;p60"/>
              <p:cNvSpPr/>
              <p:nvPr/>
            </p:nvSpPr>
            <p:spPr>
              <a:xfrm>
                <a:off x="6950520" y="44953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91" name="Google Shape;5892;p60"/>
              <p:cNvSpPr/>
              <p:nvPr/>
            </p:nvSpPr>
            <p:spPr>
              <a:xfrm>
                <a:off x="6950520" y="448704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92" name="Google Shape;5893;p60"/>
              <p:cNvSpPr/>
              <p:nvPr/>
            </p:nvSpPr>
            <p:spPr>
              <a:xfrm>
                <a:off x="6949440" y="442944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293" name="Google Shape;5894;p60"/>
              <p:cNvGrpSpPr/>
              <p:nvPr/>
            </p:nvGrpSpPr>
            <p:grpSpPr>
              <a:xfrm>
                <a:off x="7057800" y="4454280"/>
                <a:ext cx="299160" cy="45720"/>
                <a:chOff x="7057800" y="4454280"/>
                <a:chExt cx="299160" cy="45720"/>
              </a:xfrm>
            </p:grpSpPr>
            <p:sp>
              <p:nvSpPr>
                <p:cNvPr id="5294" name="Google Shape;5895;p60"/>
                <p:cNvSpPr/>
                <p:nvPr/>
              </p:nvSpPr>
              <p:spPr>
                <a:xfrm>
                  <a:off x="7057800" y="445428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95" name="Google Shape;5896;p60"/>
                <p:cNvSpPr/>
                <p:nvPr/>
              </p:nvSpPr>
              <p:spPr>
                <a:xfrm>
                  <a:off x="7071480" y="445428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296" name="Google Shape;5897;p60"/>
              <p:cNvSpPr/>
              <p:nvPr/>
            </p:nvSpPr>
            <p:spPr>
              <a:xfrm>
                <a:off x="6951240" y="447660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97" name="Google Shape;5898;p60"/>
              <p:cNvSpPr/>
              <p:nvPr/>
            </p:nvSpPr>
            <p:spPr>
              <a:xfrm>
                <a:off x="7483320" y="447804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298" name="Google Shape;5899;p60"/>
            <p:cNvGrpSpPr/>
            <p:nvPr/>
          </p:nvGrpSpPr>
          <p:grpSpPr>
            <a:xfrm>
              <a:off x="6040440" y="4584240"/>
              <a:ext cx="536400" cy="149760"/>
              <a:chOff x="6040440" y="4584240"/>
              <a:chExt cx="536400" cy="149760"/>
            </a:xfrm>
          </p:grpSpPr>
          <p:sp>
            <p:nvSpPr>
              <p:cNvPr id="5299" name="Google Shape;5900;p60"/>
              <p:cNvSpPr/>
              <p:nvPr/>
            </p:nvSpPr>
            <p:spPr>
              <a:xfrm>
                <a:off x="6041520" y="465012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0" name="Google Shape;5901;p60"/>
              <p:cNvSpPr/>
              <p:nvPr/>
            </p:nvSpPr>
            <p:spPr>
              <a:xfrm>
                <a:off x="6041520" y="464148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1" name="Google Shape;5902;p60"/>
              <p:cNvSpPr/>
              <p:nvPr/>
            </p:nvSpPr>
            <p:spPr>
              <a:xfrm>
                <a:off x="6040440" y="458424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02" name="Google Shape;5903;p60"/>
              <p:cNvGrpSpPr/>
              <p:nvPr/>
            </p:nvGrpSpPr>
            <p:grpSpPr>
              <a:xfrm>
                <a:off x="6148800" y="4609080"/>
                <a:ext cx="299160" cy="45720"/>
                <a:chOff x="6148800" y="4609080"/>
                <a:chExt cx="299160" cy="45720"/>
              </a:xfrm>
            </p:grpSpPr>
            <p:sp>
              <p:nvSpPr>
                <p:cNvPr id="5303" name="Google Shape;5904;p60"/>
                <p:cNvSpPr/>
                <p:nvPr/>
              </p:nvSpPr>
              <p:spPr>
                <a:xfrm>
                  <a:off x="6148800" y="460908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04" name="Google Shape;5905;p60"/>
                <p:cNvSpPr/>
                <p:nvPr/>
              </p:nvSpPr>
              <p:spPr>
                <a:xfrm>
                  <a:off x="6162480" y="460908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05" name="Google Shape;5906;p60"/>
              <p:cNvSpPr/>
              <p:nvPr/>
            </p:nvSpPr>
            <p:spPr>
              <a:xfrm>
                <a:off x="6042240" y="463212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6" name="Google Shape;5907;p60"/>
              <p:cNvSpPr/>
              <p:nvPr/>
            </p:nvSpPr>
            <p:spPr>
              <a:xfrm>
                <a:off x="6573240" y="463356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07" name="Google Shape;5908;p60"/>
            <p:cNvGrpSpPr/>
            <p:nvPr/>
          </p:nvGrpSpPr>
          <p:grpSpPr>
            <a:xfrm>
              <a:off x="5140800" y="4540320"/>
              <a:ext cx="536040" cy="149760"/>
              <a:chOff x="5140800" y="4540320"/>
              <a:chExt cx="536040" cy="149760"/>
            </a:xfrm>
          </p:grpSpPr>
          <p:sp>
            <p:nvSpPr>
              <p:cNvPr id="5308" name="Google Shape;5909;p60"/>
              <p:cNvSpPr/>
              <p:nvPr/>
            </p:nvSpPr>
            <p:spPr>
              <a:xfrm>
                <a:off x="5141520" y="4606200"/>
                <a:ext cx="532440" cy="8388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9" name="Google Shape;5910;p60"/>
              <p:cNvSpPr/>
              <p:nvPr/>
            </p:nvSpPr>
            <p:spPr>
              <a:xfrm>
                <a:off x="5141520" y="4597920"/>
                <a:ext cx="535320" cy="504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10" name="Google Shape;5911;p60"/>
              <p:cNvSpPr/>
              <p:nvPr/>
            </p:nvSpPr>
            <p:spPr>
              <a:xfrm>
                <a:off x="5140800" y="4540320"/>
                <a:ext cx="532440" cy="9792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11" name="Google Shape;5912;p60"/>
              <p:cNvGrpSpPr/>
              <p:nvPr/>
            </p:nvGrpSpPr>
            <p:grpSpPr>
              <a:xfrm>
                <a:off x="5249160" y="4565160"/>
                <a:ext cx="299160" cy="45720"/>
                <a:chOff x="5249160" y="4565160"/>
                <a:chExt cx="299160" cy="45720"/>
              </a:xfrm>
            </p:grpSpPr>
            <p:sp>
              <p:nvSpPr>
                <p:cNvPr id="5312" name="Google Shape;5913;p60"/>
                <p:cNvSpPr/>
                <p:nvPr/>
              </p:nvSpPr>
              <p:spPr>
                <a:xfrm>
                  <a:off x="5249160" y="4565160"/>
                  <a:ext cx="299160" cy="457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13" name="Google Shape;5914;p60"/>
                <p:cNvSpPr/>
                <p:nvPr/>
              </p:nvSpPr>
              <p:spPr>
                <a:xfrm>
                  <a:off x="5262480" y="4565160"/>
                  <a:ext cx="272160" cy="457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14" name="Google Shape;5915;p60"/>
              <p:cNvSpPr/>
              <p:nvPr/>
            </p:nvSpPr>
            <p:spPr>
              <a:xfrm>
                <a:off x="5141520" y="4587480"/>
                <a:ext cx="360" cy="64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15" name="Google Shape;5916;p60"/>
              <p:cNvSpPr/>
              <p:nvPr/>
            </p:nvSpPr>
            <p:spPr>
              <a:xfrm>
                <a:off x="5676480" y="458892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316" name="Google Shape;5917;p60"/>
          <p:cNvGrpSpPr/>
          <p:nvPr/>
        </p:nvGrpSpPr>
        <p:grpSpPr>
          <a:xfrm>
            <a:off x="1803240" y="2755800"/>
            <a:ext cx="3466440" cy="1193040"/>
            <a:chOff x="1803240" y="2755800"/>
            <a:chExt cx="3466440" cy="1193040"/>
          </a:xfrm>
        </p:grpSpPr>
        <p:sp>
          <p:nvSpPr>
            <p:cNvPr id="5317" name="Google Shape;5918;p60"/>
            <p:cNvSpPr/>
            <p:nvPr/>
          </p:nvSpPr>
          <p:spPr>
            <a:xfrm>
              <a:off x="1803240" y="2755800"/>
              <a:ext cx="3466440" cy="11930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18" name="Google Shape;5919;p60"/>
            <p:cNvGrpSpPr/>
            <p:nvPr/>
          </p:nvGrpSpPr>
          <p:grpSpPr>
            <a:xfrm>
              <a:off x="2537640" y="2856960"/>
              <a:ext cx="576360" cy="160200"/>
              <a:chOff x="2537640" y="2856960"/>
              <a:chExt cx="576360" cy="160200"/>
            </a:xfrm>
          </p:grpSpPr>
          <p:sp>
            <p:nvSpPr>
              <p:cNvPr id="5319" name="Google Shape;5920;p60"/>
              <p:cNvSpPr/>
              <p:nvPr/>
            </p:nvSpPr>
            <p:spPr>
              <a:xfrm>
                <a:off x="2538720" y="29275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0" name="Google Shape;5921;p60"/>
              <p:cNvSpPr/>
              <p:nvPr/>
            </p:nvSpPr>
            <p:spPr>
              <a:xfrm>
                <a:off x="2538720" y="29181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1" name="Google Shape;5922;p60"/>
              <p:cNvSpPr/>
              <p:nvPr/>
            </p:nvSpPr>
            <p:spPr>
              <a:xfrm>
                <a:off x="2537640" y="28569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22" name="Google Shape;5923;p60"/>
              <p:cNvGrpSpPr/>
              <p:nvPr/>
            </p:nvGrpSpPr>
            <p:grpSpPr>
              <a:xfrm>
                <a:off x="2654280" y="2883600"/>
                <a:ext cx="321480" cy="48960"/>
                <a:chOff x="2654280" y="2883600"/>
                <a:chExt cx="321480" cy="48960"/>
              </a:xfrm>
            </p:grpSpPr>
            <p:sp>
              <p:nvSpPr>
                <p:cNvPr id="5323" name="Google Shape;5924;p60"/>
                <p:cNvSpPr/>
                <p:nvPr/>
              </p:nvSpPr>
              <p:spPr>
                <a:xfrm>
                  <a:off x="2654280" y="28836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24" name="Google Shape;5925;p60"/>
                <p:cNvSpPr/>
                <p:nvPr/>
              </p:nvSpPr>
              <p:spPr>
                <a:xfrm>
                  <a:off x="2668680" y="28836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25" name="Google Shape;5926;p60"/>
              <p:cNvSpPr/>
              <p:nvPr/>
            </p:nvSpPr>
            <p:spPr>
              <a:xfrm>
                <a:off x="2539800" y="29080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6" name="Google Shape;5927;p60"/>
              <p:cNvSpPr/>
              <p:nvPr/>
            </p:nvSpPr>
            <p:spPr>
              <a:xfrm>
                <a:off x="3109680" y="290988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27" name="Google Shape;5928;p60"/>
            <p:cNvSpPr/>
            <p:nvPr/>
          </p:nvSpPr>
          <p:spPr>
            <a:xfrm>
              <a:off x="3110760" y="2909160"/>
              <a:ext cx="1056240" cy="11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8" name="Google Shape;5929;p60"/>
            <p:cNvSpPr/>
            <p:nvPr/>
          </p:nvSpPr>
          <p:spPr>
            <a:xfrm>
              <a:off x="3616200" y="3224520"/>
              <a:ext cx="130680" cy="72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9" name="Google Shape;5930;p60"/>
            <p:cNvSpPr/>
            <p:nvPr/>
          </p:nvSpPr>
          <p:spPr>
            <a:xfrm flipH="1" rot="10800000">
              <a:off x="3400200" y="3402000"/>
              <a:ext cx="263160" cy="39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0" name="Google Shape;5931;p60"/>
            <p:cNvSpPr/>
            <p:nvPr/>
          </p:nvSpPr>
          <p:spPr>
            <a:xfrm flipH="1" rot="10800000">
              <a:off x="3080880" y="3249360"/>
              <a:ext cx="208440" cy="95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1" name="Google Shape;5932;p60"/>
            <p:cNvSpPr/>
            <p:nvPr/>
          </p:nvSpPr>
          <p:spPr>
            <a:xfrm flipH="1" rot="10800000">
              <a:off x="2757600" y="3508920"/>
              <a:ext cx="208440" cy="94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2" name="Google Shape;5933;p60"/>
            <p:cNvSpPr/>
            <p:nvPr/>
          </p:nvSpPr>
          <p:spPr>
            <a:xfrm flipH="1" rot="10800000">
              <a:off x="3632760" y="3444840"/>
              <a:ext cx="273960" cy="21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3" name="Google Shape;5934;p60"/>
            <p:cNvSpPr/>
            <p:nvPr/>
          </p:nvSpPr>
          <p:spPr>
            <a:xfrm rot="10800000">
              <a:off x="4165920" y="3432600"/>
              <a:ext cx="384480" cy="10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4" name="Google Shape;5935;p60"/>
            <p:cNvSpPr/>
            <p:nvPr/>
          </p:nvSpPr>
          <p:spPr>
            <a:xfrm flipH="1" rot="10800000">
              <a:off x="4150080" y="3130920"/>
              <a:ext cx="306360" cy="16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5" name="Google Shape;5936;p60"/>
            <p:cNvSpPr/>
            <p:nvPr/>
          </p:nvSpPr>
          <p:spPr>
            <a:xfrm rot="10800000">
              <a:off x="2825640" y="3017880"/>
              <a:ext cx="444600" cy="75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6" name="Google Shape;5937;p60"/>
            <p:cNvSpPr/>
            <p:nvPr/>
          </p:nvSpPr>
          <p:spPr>
            <a:xfrm>
              <a:off x="1990080" y="3127320"/>
              <a:ext cx="8100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A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337" name="Google Shape;5938;p60"/>
            <p:cNvGrpSpPr/>
            <p:nvPr/>
          </p:nvGrpSpPr>
          <p:grpSpPr>
            <a:xfrm>
              <a:off x="3652200" y="3283200"/>
              <a:ext cx="576360" cy="160200"/>
              <a:chOff x="3652200" y="3283200"/>
              <a:chExt cx="576360" cy="160200"/>
            </a:xfrm>
          </p:grpSpPr>
          <p:sp>
            <p:nvSpPr>
              <p:cNvPr id="5338" name="Google Shape;5939;p60"/>
              <p:cNvSpPr/>
              <p:nvPr/>
            </p:nvSpPr>
            <p:spPr>
              <a:xfrm>
                <a:off x="3653280" y="335376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39" name="Google Shape;5940;p60"/>
              <p:cNvSpPr/>
              <p:nvPr/>
            </p:nvSpPr>
            <p:spPr>
              <a:xfrm>
                <a:off x="3653280" y="33447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0" name="Google Shape;5941;p60"/>
              <p:cNvSpPr/>
              <p:nvPr/>
            </p:nvSpPr>
            <p:spPr>
              <a:xfrm>
                <a:off x="3652200" y="328320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41" name="Google Shape;5942;p60"/>
              <p:cNvGrpSpPr/>
              <p:nvPr/>
            </p:nvGrpSpPr>
            <p:grpSpPr>
              <a:xfrm>
                <a:off x="3768840" y="3309840"/>
                <a:ext cx="321480" cy="48960"/>
                <a:chOff x="3768840" y="3309840"/>
                <a:chExt cx="321480" cy="48960"/>
              </a:xfrm>
            </p:grpSpPr>
            <p:sp>
              <p:nvSpPr>
                <p:cNvPr id="5342" name="Google Shape;5943;p60"/>
                <p:cNvSpPr/>
                <p:nvPr/>
              </p:nvSpPr>
              <p:spPr>
                <a:xfrm>
                  <a:off x="3768840" y="330984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43" name="Google Shape;5944;p60"/>
                <p:cNvSpPr/>
                <p:nvPr/>
              </p:nvSpPr>
              <p:spPr>
                <a:xfrm>
                  <a:off x="3783240" y="330984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44" name="Google Shape;5945;p60"/>
              <p:cNvSpPr/>
              <p:nvPr/>
            </p:nvSpPr>
            <p:spPr>
              <a:xfrm>
                <a:off x="3654000" y="333360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5" name="Google Shape;5946;p60"/>
              <p:cNvSpPr/>
              <p:nvPr/>
            </p:nvSpPr>
            <p:spPr>
              <a:xfrm>
                <a:off x="4223880" y="333540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46" name="Google Shape;5947;p60"/>
            <p:cNvGrpSpPr/>
            <p:nvPr/>
          </p:nvGrpSpPr>
          <p:grpSpPr>
            <a:xfrm>
              <a:off x="2804400" y="3348720"/>
              <a:ext cx="576360" cy="159840"/>
              <a:chOff x="2804400" y="3348720"/>
              <a:chExt cx="576360" cy="159840"/>
            </a:xfrm>
          </p:grpSpPr>
          <p:sp>
            <p:nvSpPr>
              <p:cNvPr id="5347" name="Google Shape;5948;p60"/>
              <p:cNvSpPr/>
              <p:nvPr/>
            </p:nvSpPr>
            <p:spPr>
              <a:xfrm>
                <a:off x="2805480" y="34189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8" name="Google Shape;5949;p60"/>
              <p:cNvSpPr/>
              <p:nvPr/>
            </p:nvSpPr>
            <p:spPr>
              <a:xfrm>
                <a:off x="2805480" y="340992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9" name="Google Shape;5950;p60"/>
              <p:cNvSpPr/>
              <p:nvPr/>
            </p:nvSpPr>
            <p:spPr>
              <a:xfrm>
                <a:off x="2804400" y="33487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50" name="Google Shape;5951;p60"/>
              <p:cNvGrpSpPr/>
              <p:nvPr/>
            </p:nvGrpSpPr>
            <p:grpSpPr>
              <a:xfrm>
                <a:off x="2921040" y="3375000"/>
                <a:ext cx="321480" cy="48960"/>
                <a:chOff x="2921040" y="3375000"/>
                <a:chExt cx="321480" cy="48960"/>
              </a:xfrm>
            </p:grpSpPr>
            <p:sp>
              <p:nvSpPr>
                <p:cNvPr id="5351" name="Google Shape;5952;p60"/>
                <p:cNvSpPr/>
                <p:nvPr/>
              </p:nvSpPr>
              <p:spPr>
                <a:xfrm>
                  <a:off x="2921040" y="33750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52" name="Google Shape;5953;p60"/>
                <p:cNvSpPr/>
                <p:nvPr/>
              </p:nvSpPr>
              <p:spPr>
                <a:xfrm>
                  <a:off x="2935440" y="33750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53" name="Google Shape;5954;p60"/>
              <p:cNvSpPr/>
              <p:nvPr/>
            </p:nvSpPr>
            <p:spPr>
              <a:xfrm>
                <a:off x="2806200" y="33991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54" name="Google Shape;5955;p60"/>
              <p:cNvSpPr/>
              <p:nvPr/>
            </p:nvSpPr>
            <p:spPr>
              <a:xfrm>
                <a:off x="3376080" y="340056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55" name="Google Shape;5956;p60"/>
            <p:cNvGrpSpPr/>
            <p:nvPr/>
          </p:nvGrpSpPr>
          <p:grpSpPr>
            <a:xfrm>
              <a:off x="3116880" y="3089520"/>
              <a:ext cx="576000" cy="160200"/>
              <a:chOff x="3116880" y="3089520"/>
              <a:chExt cx="576000" cy="160200"/>
            </a:xfrm>
          </p:grpSpPr>
          <p:sp>
            <p:nvSpPr>
              <p:cNvPr id="5356" name="Google Shape;5957;p60"/>
              <p:cNvSpPr/>
              <p:nvPr/>
            </p:nvSpPr>
            <p:spPr>
              <a:xfrm>
                <a:off x="3117600" y="316008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57" name="Google Shape;5958;p60"/>
              <p:cNvSpPr/>
              <p:nvPr/>
            </p:nvSpPr>
            <p:spPr>
              <a:xfrm>
                <a:off x="3117600" y="315108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58" name="Google Shape;5959;p60"/>
              <p:cNvSpPr/>
              <p:nvPr/>
            </p:nvSpPr>
            <p:spPr>
              <a:xfrm>
                <a:off x="3116880" y="30895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59" name="Google Shape;5960;p60"/>
              <p:cNvGrpSpPr/>
              <p:nvPr/>
            </p:nvGrpSpPr>
            <p:grpSpPr>
              <a:xfrm>
                <a:off x="3233160" y="3116160"/>
                <a:ext cx="321480" cy="48960"/>
                <a:chOff x="3233160" y="3116160"/>
                <a:chExt cx="321480" cy="48960"/>
              </a:xfrm>
            </p:grpSpPr>
            <p:sp>
              <p:nvSpPr>
                <p:cNvPr id="5360" name="Google Shape;5961;p60"/>
                <p:cNvSpPr/>
                <p:nvPr/>
              </p:nvSpPr>
              <p:spPr>
                <a:xfrm>
                  <a:off x="3233160" y="311616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61" name="Google Shape;5962;p60"/>
                <p:cNvSpPr/>
                <p:nvPr/>
              </p:nvSpPr>
              <p:spPr>
                <a:xfrm>
                  <a:off x="3247920" y="311616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62" name="Google Shape;5963;p60"/>
              <p:cNvSpPr/>
              <p:nvPr/>
            </p:nvSpPr>
            <p:spPr>
              <a:xfrm>
                <a:off x="3117600" y="313992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63" name="Google Shape;5964;p60"/>
              <p:cNvSpPr/>
              <p:nvPr/>
            </p:nvSpPr>
            <p:spPr>
              <a:xfrm>
                <a:off x="3689640" y="31417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64" name="Google Shape;5965;p60"/>
            <p:cNvGrpSpPr/>
            <p:nvPr/>
          </p:nvGrpSpPr>
          <p:grpSpPr>
            <a:xfrm>
              <a:off x="4139640" y="2969280"/>
              <a:ext cx="576360" cy="160200"/>
              <a:chOff x="4139640" y="2969280"/>
              <a:chExt cx="576360" cy="160200"/>
            </a:xfrm>
          </p:grpSpPr>
          <p:sp>
            <p:nvSpPr>
              <p:cNvPr id="5365" name="Google Shape;5966;p60"/>
              <p:cNvSpPr/>
              <p:nvPr/>
            </p:nvSpPr>
            <p:spPr>
              <a:xfrm>
                <a:off x="4140720" y="303984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66" name="Google Shape;5967;p60"/>
              <p:cNvSpPr/>
              <p:nvPr/>
            </p:nvSpPr>
            <p:spPr>
              <a:xfrm>
                <a:off x="4140720" y="303084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67" name="Google Shape;5968;p60"/>
              <p:cNvSpPr/>
              <p:nvPr/>
            </p:nvSpPr>
            <p:spPr>
              <a:xfrm>
                <a:off x="4139640" y="296928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68" name="Google Shape;5969;p60"/>
              <p:cNvGrpSpPr/>
              <p:nvPr/>
            </p:nvGrpSpPr>
            <p:grpSpPr>
              <a:xfrm>
                <a:off x="4256280" y="2995920"/>
                <a:ext cx="321480" cy="48960"/>
                <a:chOff x="4256280" y="2995920"/>
                <a:chExt cx="321480" cy="48960"/>
              </a:xfrm>
            </p:grpSpPr>
            <p:sp>
              <p:nvSpPr>
                <p:cNvPr id="5369" name="Google Shape;5970;p60"/>
                <p:cNvSpPr/>
                <p:nvPr/>
              </p:nvSpPr>
              <p:spPr>
                <a:xfrm>
                  <a:off x="4256280" y="299592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70" name="Google Shape;5971;p60"/>
                <p:cNvSpPr/>
                <p:nvPr/>
              </p:nvSpPr>
              <p:spPr>
                <a:xfrm>
                  <a:off x="4270680" y="299592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71" name="Google Shape;5972;p60"/>
              <p:cNvSpPr/>
              <p:nvPr/>
            </p:nvSpPr>
            <p:spPr>
              <a:xfrm>
                <a:off x="4141800" y="301896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72" name="Google Shape;5973;p60"/>
              <p:cNvSpPr/>
              <p:nvPr/>
            </p:nvSpPr>
            <p:spPr>
              <a:xfrm>
                <a:off x="4711680" y="302076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73" name="Google Shape;5974;p60"/>
            <p:cNvGrpSpPr/>
            <p:nvPr/>
          </p:nvGrpSpPr>
          <p:grpSpPr>
            <a:xfrm>
              <a:off x="4386240" y="3485520"/>
              <a:ext cx="576360" cy="160200"/>
              <a:chOff x="4386240" y="3485520"/>
              <a:chExt cx="576360" cy="160200"/>
            </a:xfrm>
          </p:grpSpPr>
          <p:sp>
            <p:nvSpPr>
              <p:cNvPr id="5374" name="Google Shape;5975;p60"/>
              <p:cNvSpPr/>
              <p:nvPr/>
            </p:nvSpPr>
            <p:spPr>
              <a:xfrm>
                <a:off x="4387320" y="355608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75" name="Google Shape;5976;p60"/>
              <p:cNvSpPr/>
              <p:nvPr/>
            </p:nvSpPr>
            <p:spPr>
              <a:xfrm>
                <a:off x="4387320" y="354672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76" name="Google Shape;5977;p60"/>
              <p:cNvSpPr/>
              <p:nvPr/>
            </p:nvSpPr>
            <p:spPr>
              <a:xfrm>
                <a:off x="4386240" y="348552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77" name="Google Shape;5978;p60"/>
              <p:cNvGrpSpPr/>
              <p:nvPr/>
            </p:nvGrpSpPr>
            <p:grpSpPr>
              <a:xfrm>
                <a:off x="4502520" y="3511800"/>
                <a:ext cx="321480" cy="48960"/>
                <a:chOff x="4502520" y="3511800"/>
                <a:chExt cx="321480" cy="48960"/>
              </a:xfrm>
            </p:grpSpPr>
            <p:sp>
              <p:nvSpPr>
                <p:cNvPr id="5378" name="Google Shape;5979;p60"/>
                <p:cNvSpPr/>
                <p:nvPr/>
              </p:nvSpPr>
              <p:spPr>
                <a:xfrm>
                  <a:off x="4502520" y="35118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79" name="Google Shape;5980;p60"/>
                <p:cNvSpPr/>
                <p:nvPr/>
              </p:nvSpPr>
              <p:spPr>
                <a:xfrm>
                  <a:off x="4517280" y="35118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80" name="Google Shape;5981;p60"/>
              <p:cNvSpPr/>
              <p:nvPr/>
            </p:nvSpPr>
            <p:spPr>
              <a:xfrm>
                <a:off x="4388040" y="353664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1" name="Google Shape;5982;p60"/>
              <p:cNvSpPr/>
              <p:nvPr/>
            </p:nvSpPr>
            <p:spPr>
              <a:xfrm>
                <a:off x="4957920" y="353844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82" name="Google Shape;5983;p60"/>
            <p:cNvGrpSpPr/>
            <p:nvPr/>
          </p:nvGrpSpPr>
          <p:grpSpPr>
            <a:xfrm>
              <a:off x="3408840" y="3650760"/>
              <a:ext cx="576360" cy="160200"/>
              <a:chOff x="3408840" y="3650760"/>
              <a:chExt cx="576360" cy="160200"/>
            </a:xfrm>
          </p:grpSpPr>
          <p:sp>
            <p:nvSpPr>
              <p:cNvPr id="5383" name="Google Shape;5984;p60"/>
              <p:cNvSpPr/>
              <p:nvPr/>
            </p:nvSpPr>
            <p:spPr>
              <a:xfrm>
                <a:off x="3409920" y="37213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4" name="Google Shape;5985;p60"/>
              <p:cNvSpPr/>
              <p:nvPr/>
            </p:nvSpPr>
            <p:spPr>
              <a:xfrm>
                <a:off x="3409920" y="37119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5" name="Google Shape;5986;p60"/>
              <p:cNvSpPr/>
              <p:nvPr/>
            </p:nvSpPr>
            <p:spPr>
              <a:xfrm>
                <a:off x="3408840" y="36507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86" name="Google Shape;5987;p60"/>
              <p:cNvGrpSpPr/>
              <p:nvPr/>
            </p:nvGrpSpPr>
            <p:grpSpPr>
              <a:xfrm>
                <a:off x="3525480" y="3677400"/>
                <a:ext cx="321480" cy="48960"/>
                <a:chOff x="3525480" y="3677400"/>
                <a:chExt cx="321480" cy="48960"/>
              </a:xfrm>
            </p:grpSpPr>
            <p:sp>
              <p:nvSpPr>
                <p:cNvPr id="5387" name="Google Shape;5988;p60"/>
                <p:cNvSpPr/>
                <p:nvPr/>
              </p:nvSpPr>
              <p:spPr>
                <a:xfrm>
                  <a:off x="3525480" y="367740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88" name="Google Shape;5989;p60"/>
                <p:cNvSpPr/>
                <p:nvPr/>
              </p:nvSpPr>
              <p:spPr>
                <a:xfrm>
                  <a:off x="3539880" y="367740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89" name="Google Shape;5990;p60"/>
              <p:cNvSpPr/>
              <p:nvPr/>
            </p:nvSpPr>
            <p:spPr>
              <a:xfrm>
                <a:off x="3409920" y="37018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0" name="Google Shape;5991;p60"/>
              <p:cNvSpPr/>
              <p:nvPr/>
            </p:nvSpPr>
            <p:spPr>
              <a:xfrm>
                <a:off x="3981960" y="370368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91" name="Google Shape;5992;p60"/>
            <p:cNvGrpSpPr/>
            <p:nvPr/>
          </p:nvGrpSpPr>
          <p:grpSpPr>
            <a:xfrm>
              <a:off x="2441880" y="3603960"/>
              <a:ext cx="576360" cy="160200"/>
              <a:chOff x="2441880" y="3603960"/>
              <a:chExt cx="576360" cy="160200"/>
            </a:xfrm>
          </p:grpSpPr>
          <p:sp>
            <p:nvSpPr>
              <p:cNvPr id="5392" name="Google Shape;5993;p60"/>
              <p:cNvSpPr/>
              <p:nvPr/>
            </p:nvSpPr>
            <p:spPr>
              <a:xfrm>
                <a:off x="2442960" y="3674520"/>
                <a:ext cx="572400" cy="896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3" name="Google Shape;5994;p60"/>
              <p:cNvSpPr/>
              <p:nvPr/>
            </p:nvSpPr>
            <p:spPr>
              <a:xfrm>
                <a:off x="2442960" y="3665160"/>
                <a:ext cx="575280" cy="5400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4" name="Google Shape;5995;p60"/>
              <p:cNvSpPr/>
              <p:nvPr/>
            </p:nvSpPr>
            <p:spPr>
              <a:xfrm>
                <a:off x="2441880" y="3603960"/>
                <a:ext cx="572400" cy="10476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95" name="Google Shape;5996;p60"/>
              <p:cNvGrpSpPr/>
              <p:nvPr/>
            </p:nvGrpSpPr>
            <p:grpSpPr>
              <a:xfrm>
                <a:off x="2558520" y="3630240"/>
                <a:ext cx="321480" cy="48960"/>
                <a:chOff x="2558520" y="3630240"/>
                <a:chExt cx="321480" cy="48960"/>
              </a:xfrm>
            </p:grpSpPr>
            <p:sp>
              <p:nvSpPr>
                <p:cNvPr id="5396" name="Google Shape;5997;p60"/>
                <p:cNvSpPr/>
                <p:nvPr/>
              </p:nvSpPr>
              <p:spPr>
                <a:xfrm>
                  <a:off x="2558520" y="3630240"/>
                  <a:ext cx="321480" cy="489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97" name="Google Shape;5998;p60"/>
                <p:cNvSpPr/>
                <p:nvPr/>
              </p:nvSpPr>
              <p:spPr>
                <a:xfrm>
                  <a:off x="2572920" y="3630240"/>
                  <a:ext cx="292680" cy="489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98" name="Google Shape;5999;p60"/>
              <p:cNvSpPr/>
              <p:nvPr/>
            </p:nvSpPr>
            <p:spPr>
              <a:xfrm>
                <a:off x="2442960" y="3654360"/>
                <a:ext cx="360" cy="65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9" name="Google Shape;6000;p60"/>
              <p:cNvSpPr/>
              <p:nvPr/>
            </p:nvSpPr>
            <p:spPr>
              <a:xfrm>
                <a:off x="3014640" y="365580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400" name="Google Shape;6001;p60"/>
          <p:cNvGrpSpPr/>
          <p:nvPr/>
        </p:nvGrpSpPr>
        <p:grpSpPr>
          <a:xfrm>
            <a:off x="1498680" y="4165560"/>
            <a:ext cx="3085560" cy="1167840"/>
            <a:chOff x="1498680" y="4165560"/>
            <a:chExt cx="3085560" cy="1167840"/>
          </a:xfrm>
        </p:grpSpPr>
        <p:sp>
          <p:nvSpPr>
            <p:cNvPr id="5401" name="Google Shape;6002;p60"/>
            <p:cNvSpPr/>
            <p:nvPr/>
          </p:nvSpPr>
          <p:spPr>
            <a:xfrm>
              <a:off x="1498680" y="4165560"/>
              <a:ext cx="3085560" cy="11678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02" name="Google Shape;6003;p60"/>
            <p:cNvGrpSpPr/>
            <p:nvPr/>
          </p:nvGrpSpPr>
          <p:grpSpPr>
            <a:xfrm>
              <a:off x="2152440" y="4264560"/>
              <a:ext cx="512640" cy="156600"/>
              <a:chOff x="2152440" y="4264560"/>
              <a:chExt cx="512640" cy="156600"/>
            </a:xfrm>
          </p:grpSpPr>
          <p:sp>
            <p:nvSpPr>
              <p:cNvPr id="5403" name="Google Shape;6004;p60"/>
              <p:cNvSpPr/>
              <p:nvPr/>
            </p:nvSpPr>
            <p:spPr>
              <a:xfrm>
                <a:off x="2153160" y="433332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04" name="Google Shape;6005;p60"/>
              <p:cNvSpPr/>
              <p:nvPr/>
            </p:nvSpPr>
            <p:spPr>
              <a:xfrm>
                <a:off x="2153160" y="43246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05" name="Google Shape;6006;p60"/>
              <p:cNvSpPr/>
              <p:nvPr/>
            </p:nvSpPr>
            <p:spPr>
              <a:xfrm>
                <a:off x="2152440" y="42645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406" name="Google Shape;6007;p60"/>
              <p:cNvGrpSpPr/>
              <p:nvPr/>
            </p:nvGrpSpPr>
            <p:grpSpPr>
              <a:xfrm>
                <a:off x="2256120" y="4290480"/>
                <a:ext cx="286200" cy="47880"/>
                <a:chOff x="2256120" y="4290480"/>
                <a:chExt cx="286200" cy="47880"/>
              </a:xfrm>
            </p:grpSpPr>
            <p:sp>
              <p:nvSpPr>
                <p:cNvPr id="5407" name="Google Shape;6008;p60"/>
                <p:cNvSpPr/>
                <p:nvPr/>
              </p:nvSpPr>
              <p:spPr>
                <a:xfrm>
                  <a:off x="2256120" y="429048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08" name="Google Shape;6009;p60"/>
                <p:cNvSpPr/>
                <p:nvPr/>
              </p:nvSpPr>
              <p:spPr>
                <a:xfrm>
                  <a:off x="2269080" y="429048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409" name="Google Shape;6010;p60"/>
              <p:cNvSpPr/>
              <p:nvPr/>
            </p:nvSpPr>
            <p:spPr>
              <a:xfrm>
                <a:off x="2153880" y="4313160"/>
                <a:ext cx="360" cy="64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10" name="Google Shape;6011;p60"/>
              <p:cNvSpPr/>
              <p:nvPr/>
            </p:nvSpPr>
            <p:spPr>
              <a:xfrm>
                <a:off x="2662200" y="431460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11" name="Google Shape;6012;p60"/>
            <p:cNvSpPr/>
            <p:nvPr/>
          </p:nvSpPr>
          <p:spPr>
            <a:xfrm>
              <a:off x="2662200" y="4315320"/>
              <a:ext cx="939960" cy="115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2" name="Google Shape;6013;p60"/>
            <p:cNvSpPr/>
            <p:nvPr/>
          </p:nvSpPr>
          <p:spPr>
            <a:xfrm>
              <a:off x="3112200" y="4624200"/>
              <a:ext cx="116280" cy="7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3" name="Google Shape;6014;p60"/>
            <p:cNvSpPr/>
            <p:nvPr/>
          </p:nvSpPr>
          <p:spPr>
            <a:xfrm flipH="1" rot="10800000">
              <a:off x="2919960" y="4798080"/>
              <a:ext cx="234360" cy="3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4" name="Google Shape;6015;p60"/>
            <p:cNvSpPr/>
            <p:nvPr/>
          </p:nvSpPr>
          <p:spPr>
            <a:xfrm flipH="1" rot="10800000">
              <a:off x="2635560" y="4648680"/>
              <a:ext cx="185400" cy="9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5" name="Google Shape;6016;p60"/>
            <p:cNvSpPr/>
            <p:nvPr/>
          </p:nvSpPr>
          <p:spPr>
            <a:xfrm flipH="1" rot="10800000">
              <a:off x="2347920" y="4902480"/>
              <a:ext cx="185400" cy="9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6" name="Google Shape;6017;p60"/>
            <p:cNvSpPr/>
            <p:nvPr/>
          </p:nvSpPr>
          <p:spPr>
            <a:xfrm flipH="1" rot="10800000">
              <a:off x="3126960" y="4840200"/>
              <a:ext cx="243720" cy="214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7" name="Google Shape;6018;p60"/>
            <p:cNvSpPr/>
            <p:nvPr/>
          </p:nvSpPr>
          <p:spPr>
            <a:xfrm rot="10800000">
              <a:off x="3601800" y="4827960"/>
              <a:ext cx="341640" cy="10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8" name="Google Shape;6019;p60"/>
            <p:cNvSpPr/>
            <p:nvPr/>
          </p:nvSpPr>
          <p:spPr>
            <a:xfrm flipH="1" rot="10800000">
              <a:off x="3588120" y="4532400"/>
              <a:ext cx="272880" cy="16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9" name="Google Shape;6020;p60"/>
            <p:cNvSpPr/>
            <p:nvPr/>
          </p:nvSpPr>
          <p:spPr>
            <a:xfrm rot="10800000">
              <a:off x="2408400" y="4422240"/>
              <a:ext cx="396000" cy="7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0" name="Google Shape;6021;p60"/>
            <p:cNvSpPr/>
            <p:nvPr/>
          </p:nvSpPr>
          <p:spPr>
            <a:xfrm>
              <a:off x="1640880" y="4529160"/>
              <a:ext cx="819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 B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421" name="Google Shape;6022;p60"/>
            <p:cNvGrpSpPr/>
            <p:nvPr/>
          </p:nvGrpSpPr>
          <p:grpSpPr>
            <a:xfrm>
              <a:off x="3144240" y="4681800"/>
              <a:ext cx="513000" cy="156600"/>
              <a:chOff x="3144240" y="4681800"/>
              <a:chExt cx="513000" cy="156600"/>
            </a:xfrm>
          </p:grpSpPr>
          <p:sp>
            <p:nvSpPr>
              <p:cNvPr id="5422" name="Google Shape;6023;p60"/>
              <p:cNvSpPr/>
              <p:nvPr/>
            </p:nvSpPr>
            <p:spPr>
              <a:xfrm>
                <a:off x="3145320" y="475056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23" name="Google Shape;6024;p60"/>
              <p:cNvSpPr/>
              <p:nvPr/>
            </p:nvSpPr>
            <p:spPr>
              <a:xfrm>
                <a:off x="3145320" y="474192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24" name="Google Shape;6025;p60"/>
              <p:cNvSpPr/>
              <p:nvPr/>
            </p:nvSpPr>
            <p:spPr>
              <a:xfrm>
                <a:off x="3144240" y="468180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425" name="Google Shape;6026;p60"/>
              <p:cNvGrpSpPr/>
              <p:nvPr/>
            </p:nvGrpSpPr>
            <p:grpSpPr>
              <a:xfrm>
                <a:off x="3247920" y="4707720"/>
                <a:ext cx="286200" cy="47880"/>
                <a:chOff x="3247920" y="4707720"/>
                <a:chExt cx="286200" cy="47880"/>
              </a:xfrm>
            </p:grpSpPr>
            <p:sp>
              <p:nvSpPr>
                <p:cNvPr id="5426" name="Google Shape;6027;p60"/>
                <p:cNvSpPr/>
                <p:nvPr/>
              </p:nvSpPr>
              <p:spPr>
                <a:xfrm>
                  <a:off x="3247920" y="470772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27" name="Google Shape;6028;p60"/>
                <p:cNvSpPr/>
                <p:nvPr/>
              </p:nvSpPr>
              <p:spPr>
                <a:xfrm>
                  <a:off x="3260880" y="470772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428" name="Google Shape;6029;p60"/>
              <p:cNvSpPr/>
              <p:nvPr/>
            </p:nvSpPr>
            <p:spPr>
              <a:xfrm>
                <a:off x="3146040" y="4730400"/>
                <a:ext cx="360" cy="64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29" name="Google Shape;6030;p60"/>
              <p:cNvSpPr/>
              <p:nvPr/>
            </p:nvSpPr>
            <p:spPr>
              <a:xfrm>
                <a:off x="3654000" y="473184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30" name="Google Shape;6031;p60"/>
            <p:cNvGrpSpPr/>
            <p:nvPr/>
          </p:nvGrpSpPr>
          <p:grpSpPr>
            <a:xfrm>
              <a:off x="2389680" y="4745520"/>
              <a:ext cx="512640" cy="156960"/>
              <a:chOff x="2389680" y="4745520"/>
              <a:chExt cx="512640" cy="156960"/>
            </a:xfrm>
          </p:grpSpPr>
          <p:sp>
            <p:nvSpPr>
              <p:cNvPr id="5431" name="Google Shape;6032;p60"/>
              <p:cNvSpPr/>
              <p:nvPr/>
            </p:nvSpPr>
            <p:spPr>
              <a:xfrm>
                <a:off x="2390400" y="481464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2" name="Google Shape;6033;p60"/>
              <p:cNvSpPr/>
              <p:nvPr/>
            </p:nvSpPr>
            <p:spPr>
              <a:xfrm>
                <a:off x="2390400" y="480564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3" name="Google Shape;6034;p60"/>
              <p:cNvSpPr/>
              <p:nvPr/>
            </p:nvSpPr>
            <p:spPr>
              <a:xfrm>
                <a:off x="2389680" y="474552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434" name="Google Shape;6035;p60"/>
              <p:cNvGrpSpPr/>
              <p:nvPr/>
            </p:nvGrpSpPr>
            <p:grpSpPr>
              <a:xfrm>
                <a:off x="2493360" y="4771440"/>
                <a:ext cx="286200" cy="47880"/>
                <a:chOff x="2493360" y="4771440"/>
                <a:chExt cx="286200" cy="47880"/>
              </a:xfrm>
            </p:grpSpPr>
            <p:sp>
              <p:nvSpPr>
                <p:cNvPr id="5435" name="Google Shape;6036;p60"/>
                <p:cNvSpPr/>
                <p:nvPr/>
              </p:nvSpPr>
              <p:spPr>
                <a:xfrm>
                  <a:off x="2493360" y="47714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36" name="Google Shape;6037;p60"/>
                <p:cNvSpPr/>
                <p:nvPr/>
              </p:nvSpPr>
              <p:spPr>
                <a:xfrm>
                  <a:off x="2506320" y="47714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437" name="Google Shape;6038;p60"/>
              <p:cNvSpPr/>
              <p:nvPr/>
            </p:nvSpPr>
            <p:spPr>
              <a:xfrm>
                <a:off x="2390400" y="4794120"/>
                <a:ext cx="360" cy="6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8" name="Google Shape;6039;p60"/>
              <p:cNvSpPr/>
              <p:nvPr/>
            </p:nvSpPr>
            <p:spPr>
              <a:xfrm>
                <a:off x="2900520" y="4795920"/>
                <a:ext cx="360" cy="6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39" name="Google Shape;6040;p60"/>
            <p:cNvGrpSpPr/>
            <p:nvPr/>
          </p:nvGrpSpPr>
          <p:grpSpPr>
            <a:xfrm>
              <a:off x="2667600" y="4492080"/>
              <a:ext cx="513000" cy="156960"/>
              <a:chOff x="2667600" y="4492080"/>
              <a:chExt cx="513000" cy="156960"/>
            </a:xfrm>
          </p:grpSpPr>
          <p:sp>
            <p:nvSpPr>
              <p:cNvPr id="5440" name="Google Shape;6041;p60"/>
              <p:cNvSpPr/>
              <p:nvPr/>
            </p:nvSpPr>
            <p:spPr>
              <a:xfrm>
                <a:off x="2668680" y="456120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1" name="Google Shape;6042;p60"/>
              <p:cNvSpPr/>
              <p:nvPr/>
            </p:nvSpPr>
            <p:spPr>
              <a:xfrm>
                <a:off x="2668680" y="455220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2" name="Google Shape;6043;p60"/>
              <p:cNvSpPr/>
              <p:nvPr/>
            </p:nvSpPr>
            <p:spPr>
              <a:xfrm>
                <a:off x="2667600" y="449208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443" name="Google Shape;6044;p60"/>
              <p:cNvGrpSpPr/>
              <p:nvPr/>
            </p:nvGrpSpPr>
            <p:grpSpPr>
              <a:xfrm>
                <a:off x="2771280" y="4518000"/>
                <a:ext cx="286200" cy="47880"/>
                <a:chOff x="2771280" y="4518000"/>
                <a:chExt cx="286200" cy="47880"/>
              </a:xfrm>
            </p:grpSpPr>
            <p:sp>
              <p:nvSpPr>
                <p:cNvPr id="5444" name="Google Shape;6045;p60"/>
                <p:cNvSpPr/>
                <p:nvPr/>
              </p:nvSpPr>
              <p:spPr>
                <a:xfrm>
                  <a:off x="2771280" y="451800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45" name="Google Shape;6046;p60"/>
                <p:cNvSpPr/>
                <p:nvPr/>
              </p:nvSpPr>
              <p:spPr>
                <a:xfrm>
                  <a:off x="2784240" y="451800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446" name="Google Shape;6047;p60"/>
              <p:cNvSpPr/>
              <p:nvPr/>
            </p:nvSpPr>
            <p:spPr>
              <a:xfrm>
                <a:off x="2668320" y="454140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7" name="Google Shape;6048;p60"/>
              <p:cNvSpPr/>
              <p:nvPr/>
            </p:nvSpPr>
            <p:spPr>
              <a:xfrm>
                <a:off x="3178440" y="454320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48" name="Google Shape;6049;p60"/>
            <p:cNvGrpSpPr/>
            <p:nvPr/>
          </p:nvGrpSpPr>
          <p:grpSpPr>
            <a:xfrm>
              <a:off x="3578400" y="4374360"/>
              <a:ext cx="512640" cy="156960"/>
              <a:chOff x="3578400" y="4374360"/>
              <a:chExt cx="512640" cy="156960"/>
            </a:xfrm>
          </p:grpSpPr>
          <p:sp>
            <p:nvSpPr>
              <p:cNvPr id="5449" name="Google Shape;6050;p60"/>
              <p:cNvSpPr/>
              <p:nvPr/>
            </p:nvSpPr>
            <p:spPr>
              <a:xfrm>
                <a:off x="3579120" y="444348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0" name="Google Shape;6051;p60"/>
              <p:cNvSpPr/>
              <p:nvPr/>
            </p:nvSpPr>
            <p:spPr>
              <a:xfrm>
                <a:off x="3579120" y="44344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1" name="Google Shape;6052;p60"/>
              <p:cNvSpPr/>
              <p:nvPr/>
            </p:nvSpPr>
            <p:spPr>
              <a:xfrm>
                <a:off x="3578400" y="43743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452" name="Google Shape;6053;p60"/>
              <p:cNvGrpSpPr/>
              <p:nvPr/>
            </p:nvGrpSpPr>
            <p:grpSpPr>
              <a:xfrm>
                <a:off x="3682080" y="4400640"/>
                <a:ext cx="286200" cy="47880"/>
                <a:chOff x="3682080" y="4400640"/>
                <a:chExt cx="286200" cy="47880"/>
              </a:xfrm>
            </p:grpSpPr>
            <p:sp>
              <p:nvSpPr>
                <p:cNvPr id="5453" name="Google Shape;6054;p60"/>
                <p:cNvSpPr/>
                <p:nvPr/>
              </p:nvSpPr>
              <p:spPr>
                <a:xfrm>
                  <a:off x="3682080" y="44006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54" name="Google Shape;6055;p60"/>
                <p:cNvSpPr/>
                <p:nvPr/>
              </p:nvSpPr>
              <p:spPr>
                <a:xfrm>
                  <a:off x="3695040" y="44006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455" name="Google Shape;6056;p60"/>
              <p:cNvSpPr/>
              <p:nvPr/>
            </p:nvSpPr>
            <p:spPr>
              <a:xfrm>
                <a:off x="3579840" y="44236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6" name="Google Shape;6057;p60"/>
              <p:cNvSpPr/>
              <p:nvPr/>
            </p:nvSpPr>
            <p:spPr>
              <a:xfrm>
                <a:off x="4088880" y="44254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57" name="Google Shape;6058;p60"/>
            <p:cNvGrpSpPr/>
            <p:nvPr/>
          </p:nvGrpSpPr>
          <p:grpSpPr>
            <a:xfrm>
              <a:off x="3797640" y="4879440"/>
              <a:ext cx="512640" cy="156960"/>
              <a:chOff x="3797640" y="4879440"/>
              <a:chExt cx="512640" cy="156960"/>
            </a:xfrm>
          </p:grpSpPr>
          <p:sp>
            <p:nvSpPr>
              <p:cNvPr id="5458" name="Google Shape;6059;p60"/>
              <p:cNvSpPr/>
              <p:nvPr/>
            </p:nvSpPr>
            <p:spPr>
              <a:xfrm>
                <a:off x="3798360" y="494856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9" name="Google Shape;6060;p60"/>
              <p:cNvSpPr/>
              <p:nvPr/>
            </p:nvSpPr>
            <p:spPr>
              <a:xfrm>
                <a:off x="3798360" y="493956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0" name="Google Shape;6061;p60"/>
              <p:cNvSpPr/>
              <p:nvPr/>
            </p:nvSpPr>
            <p:spPr>
              <a:xfrm>
                <a:off x="3797640" y="487944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461" name="Google Shape;6062;p60"/>
              <p:cNvGrpSpPr/>
              <p:nvPr/>
            </p:nvGrpSpPr>
            <p:grpSpPr>
              <a:xfrm>
                <a:off x="3901320" y="4905720"/>
                <a:ext cx="286200" cy="47880"/>
                <a:chOff x="3901320" y="4905720"/>
                <a:chExt cx="286200" cy="47880"/>
              </a:xfrm>
            </p:grpSpPr>
            <p:sp>
              <p:nvSpPr>
                <p:cNvPr id="5462" name="Google Shape;6063;p60"/>
                <p:cNvSpPr/>
                <p:nvPr/>
              </p:nvSpPr>
              <p:spPr>
                <a:xfrm>
                  <a:off x="3901320" y="490572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63" name="Google Shape;6064;p60"/>
                <p:cNvSpPr/>
                <p:nvPr/>
              </p:nvSpPr>
              <p:spPr>
                <a:xfrm>
                  <a:off x="3914280" y="490572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464" name="Google Shape;6065;p60"/>
              <p:cNvSpPr/>
              <p:nvPr/>
            </p:nvSpPr>
            <p:spPr>
              <a:xfrm>
                <a:off x="3798360" y="492876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5" name="Google Shape;6066;p60"/>
              <p:cNvSpPr/>
              <p:nvPr/>
            </p:nvSpPr>
            <p:spPr>
              <a:xfrm>
                <a:off x="4308120" y="493056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66" name="Google Shape;6067;p60"/>
            <p:cNvGrpSpPr/>
            <p:nvPr/>
          </p:nvGrpSpPr>
          <p:grpSpPr>
            <a:xfrm>
              <a:off x="2927880" y="5041440"/>
              <a:ext cx="512640" cy="156600"/>
              <a:chOff x="2927880" y="5041440"/>
              <a:chExt cx="512640" cy="156600"/>
            </a:xfrm>
          </p:grpSpPr>
          <p:sp>
            <p:nvSpPr>
              <p:cNvPr id="5467" name="Google Shape;6068;p60"/>
              <p:cNvSpPr/>
              <p:nvPr/>
            </p:nvSpPr>
            <p:spPr>
              <a:xfrm>
                <a:off x="2928600" y="511020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8" name="Google Shape;6069;p60"/>
              <p:cNvSpPr/>
              <p:nvPr/>
            </p:nvSpPr>
            <p:spPr>
              <a:xfrm>
                <a:off x="2928600" y="510156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9" name="Google Shape;6070;p60"/>
              <p:cNvSpPr/>
              <p:nvPr/>
            </p:nvSpPr>
            <p:spPr>
              <a:xfrm>
                <a:off x="2927880" y="504144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470" name="Google Shape;6071;p60"/>
              <p:cNvGrpSpPr/>
              <p:nvPr/>
            </p:nvGrpSpPr>
            <p:grpSpPr>
              <a:xfrm>
                <a:off x="3031560" y="5067360"/>
                <a:ext cx="286200" cy="47880"/>
                <a:chOff x="3031560" y="5067360"/>
                <a:chExt cx="286200" cy="47880"/>
              </a:xfrm>
            </p:grpSpPr>
            <p:sp>
              <p:nvSpPr>
                <p:cNvPr id="5471" name="Google Shape;6072;p60"/>
                <p:cNvSpPr/>
                <p:nvPr/>
              </p:nvSpPr>
              <p:spPr>
                <a:xfrm>
                  <a:off x="3031560" y="506736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72" name="Google Shape;6073;p60"/>
                <p:cNvSpPr/>
                <p:nvPr/>
              </p:nvSpPr>
              <p:spPr>
                <a:xfrm>
                  <a:off x="3044520" y="506736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473" name="Google Shape;6074;p60"/>
              <p:cNvSpPr/>
              <p:nvPr/>
            </p:nvSpPr>
            <p:spPr>
              <a:xfrm>
                <a:off x="2928600" y="509076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4" name="Google Shape;6075;p60"/>
              <p:cNvSpPr/>
              <p:nvPr/>
            </p:nvSpPr>
            <p:spPr>
              <a:xfrm>
                <a:off x="3438360" y="509220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75" name="Google Shape;6076;p60"/>
            <p:cNvGrpSpPr/>
            <p:nvPr/>
          </p:nvGrpSpPr>
          <p:grpSpPr>
            <a:xfrm>
              <a:off x="2067120" y="4995360"/>
              <a:ext cx="512640" cy="156960"/>
              <a:chOff x="2067120" y="4995360"/>
              <a:chExt cx="512640" cy="156960"/>
            </a:xfrm>
          </p:grpSpPr>
          <p:sp>
            <p:nvSpPr>
              <p:cNvPr id="5476" name="Google Shape;6077;p60"/>
              <p:cNvSpPr/>
              <p:nvPr/>
            </p:nvSpPr>
            <p:spPr>
              <a:xfrm>
                <a:off x="2067840" y="5064480"/>
                <a:ext cx="509400" cy="878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7" name="Google Shape;6078;p60"/>
              <p:cNvSpPr/>
              <p:nvPr/>
            </p:nvSpPr>
            <p:spPr>
              <a:xfrm>
                <a:off x="2067840" y="5055480"/>
                <a:ext cx="511920" cy="52920"/>
              </a:xfrm>
              <a:prstGeom prst="rect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8" name="Google Shape;6079;p60"/>
              <p:cNvSpPr/>
              <p:nvPr/>
            </p:nvSpPr>
            <p:spPr>
              <a:xfrm>
                <a:off x="2067120" y="4995360"/>
                <a:ext cx="509400" cy="102240"/>
              </a:xfrm>
              <a:prstGeom prst="ellipse">
                <a:avLst/>
              </a:prstGeom>
              <a:gradFill rotWithShape="0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479" name="Google Shape;6080;p60"/>
              <p:cNvGrpSpPr/>
              <p:nvPr/>
            </p:nvGrpSpPr>
            <p:grpSpPr>
              <a:xfrm>
                <a:off x="2170800" y="5021640"/>
                <a:ext cx="286200" cy="47880"/>
                <a:chOff x="2170800" y="5021640"/>
                <a:chExt cx="286200" cy="47880"/>
              </a:xfrm>
            </p:grpSpPr>
            <p:sp>
              <p:nvSpPr>
                <p:cNvPr id="5480" name="Google Shape;6081;p60"/>
                <p:cNvSpPr/>
                <p:nvPr/>
              </p:nvSpPr>
              <p:spPr>
                <a:xfrm>
                  <a:off x="2170800" y="5021640"/>
                  <a:ext cx="286200" cy="4788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81" name="Google Shape;6082;p60"/>
                <p:cNvSpPr/>
                <p:nvPr/>
              </p:nvSpPr>
              <p:spPr>
                <a:xfrm>
                  <a:off x="2183760" y="5021640"/>
                  <a:ext cx="260280" cy="4788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482" name="Google Shape;6083;p60"/>
              <p:cNvSpPr/>
              <p:nvPr/>
            </p:nvSpPr>
            <p:spPr>
              <a:xfrm>
                <a:off x="2068560" y="5044680"/>
                <a:ext cx="360" cy="68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83" name="Google Shape;6084;p60"/>
              <p:cNvSpPr/>
              <p:nvPr/>
            </p:nvSpPr>
            <p:spPr>
              <a:xfrm>
                <a:off x="2577600" y="5046480"/>
                <a:ext cx="360" cy="67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484" name="Google Shape;6085;p60"/>
          <p:cNvSpPr/>
          <p:nvPr/>
        </p:nvSpPr>
        <p:spPr>
          <a:xfrm>
            <a:off x="2382480" y="2609640"/>
            <a:ext cx="237960" cy="2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5" name="Google Shape;6086;p60"/>
          <p:cNvSpPr/>
          <p:nvPr/>
        </p:nvSpPr>
        <p:spPr>
          <a:xfrm>
            <a:off x="1455480" y="2990520"/>
            <a:ext cx="37800" cy="30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6" name="Google Shape;6087;p60"/>
          <p:cNvSpPr/>
          <p:nvPr/>
        </p:nvSpPr>
        <p:spPr>
          <a:xfrm>
            <a:off x="1234800" y="3271680"/>
            <a:ext cx="123480" cy="21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7" name="Google Shape;6088;p60"/>
          <p:cNvSpPr/>
          <p:nvPr/>
        </p:nvSpPr>
        <p:spPr>
          <a:xfrm>
            <a:off x="3916080" y="2411280"/>
            <a:ext cx="307800" cy="57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8" name="Google Shape;6089;p60"/>
          <p:cNvSpPr/>
          <p:nvPr/>
        </p:nvSpPr>
        <p:spPr>
          <a:xfrm flipH="1">
            <a:off x="4425840" y="2388960"/>
            <a:ext cx="383760" cy="5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9" name="Google Shape;6090;p60"/>
          <p:cNvSpPr/>
          <p:nvPr/>
        </p:nvSpPr>
        <p:spPr>
          <a:xfrm>
            <a:off x="6770520" y="2900160"/>
            <a:ext cx="215640" cy="104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0" name="Google Shape;6091;p60"/>
          <p:cNvSpPr/>
          <p:nvPr/>
        </p:nvSpPr>
        <p:spPr>
          <a:xfrm flipH="1">
            <a:off x="7136640" y="3251160"/>
            <a:ext cx="240840" cy="69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1" name="Google Shape;6092;p60"/>
          <p:cNvSpPr/>
          <p:nvPr/>
        </p:nvSpPr>
        <p:spPr>
          <a:xfrm flipH="1">
            <a:off x="7482600" y="4228920"/>
            <a:ext cx="541080" cy="24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2" name="Google Shape;6093;p60"/>
          <p:cNvSpPr/>
          <p:nvPr/>
        </p:nvSpPr>
        <p:spPr>
          <a:xfrm rot="10800000">
            <a:off x="7455240" y="4573800"/>
            <a:ext cx="796320" cy="61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3" name="Google Shape;6094;p60"/>
          <p:cNvSpPr/>
          <p:nvPr/>
        </p:nvSpPr>
        <p:spPr>
          <a:xfrm rot="10800000">
            <a:off x="6496200" y="4722840"/>
            <a:ext cx="1047600" cy="96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4" name="Google Shape;6095;p60"/>
          <p:cNvSpPr/>
          <p:nvPr/>
        </p:nvSpPr>
        <p:spPr>
          <a:xfrm rot="10800000">
            <a:off x="5085000" y="5685120"/>
            <a:ext cx="520200" cy="1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5" name="Google Shape;6096;p60"/>
          <p:cNvSpPr/>
          <p:nvPr/>
        </p:nvSpPr>
        <p:spPr>
          <a:xfrm rot="10800000">
            <a:off x="4069080" y="5045400"/>
            <a:ext cx="370800" cy="97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6" name="Google Shape;6097;p60"/>
          <p:cNvSpPr/>
          <p:nvPr/>
        </p:nvSpPr>
        <p:spPr>
          <a:xfrm flipH="1" rot="10800000">
            <a:off x="3389400" y="5689800"/>
            <a:ext cx="30600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7" name="Google Shape;6098;p60"/>
          <p:cNvSpPr/>
          <p:nvPr/>
        </p:nvSpPr>
        <p:spPr>
          <a:xfrm flipH="1" rot="10800000">
            <a:off x="1791000" y="5161320"/>
            <a:ext cx="401040" cy="20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8" name="Google Shape;6099;p60"/>
          <p:cNvSpPr/>
          <p:nvPr/>
        </p:nvSpPr>
        <p:spPr>
          <a:xfrm flipH="1" rot="10800000">
            <a:off x="1179720" y="4467240"/>
            <a:ext cx="226800" cy="28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9" name="Google Shape;6100;p60"/>
          <p:cNvSpPr/>
          <p:nvPr/>
        </p:nvSpPr>
        <p:spPr>
          <a:xfrm flipH="1" rot="10800000">
            <a:off x="1155240" y="4368960"/>
            <a:ext cx="2026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00" name="Google Shape;6101;p60"/>
          <p:cNvGrpSpPr/>
          <p:nvPr/>
        </p:nvGrpSpPr>
        <p:grpSpPr>
          <a:xfrm>
            <a:off x="4713120" y="2871720"/>
            <a:ext cx="2117520" cy="1082160"/>
            <a:chOff x="4713120" y="2871720"/>
            <a:chExt cx="2117520" cy="1082160"/>
          </a:xfrm>
        </p:grpSpPr>
        <p:grpSp>
          <p:nvGrpSpPr>
            <p:cNvPr id="5501" name="Google Shape;6102;p60"/>
            <p:cNvGrpSpPr/>
            <p:nvPr/>
          </p:nvGrpSpPr>
          <p:grpSpPr>
            <a:xfrm>
              <a:off x="5677560" y="2871720"/>
              <a:ext cx="528840" cy="333000"/>
              <a:chOff x="5677560" y="2871720"/>
              <a:chExt cx="528840" cy="333000"/>
            </a:xfrm>
          </p:grpSpPr>
          <p:sp>
            <p:nvSpPr>
              <p:cNvPr id="5502" name="Google Shape;6103;p60"/>
              <p:cNvSpPr/>
              <p:nvPr/>
            </p:nvSpPr>
            <p:spPr>
              <a:xfrm>
                <a:off x="5677560" y="2896920"/>
                <a:ext cx="527400" cy="3042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03" name="Google Shape;6104;p60"/>
              <p:cNvSpPr/>
              <p:nvPr/>
            </p:nvSpPr>
            <p:spPr>
              <a:xfrm>
                <a:off x="5698080" y="2871720"/>
                <a:ext cx="50832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IXP</a:t>
                </a:r>
                <a:endParaRPr b="0" lang="pt-BR" sz="1600" spc="-1" strike="noStrike">
                  <a:latin typeface="Arial"/>
                </a:endParaRPr>
              </a:p>
            </p:txBody>
          </p:sp>
        </p:grpSp>
        <p:sp>
          <p:nvSpPr>
            <p:cNvPr id="5504" name="Google Shape;6105;p60"/>
            <p:cNvSpPr/>
            <p:nvPr/>
          </p:nvSpPr>
          <p:spPr>
            <a:xfrm>
              <a:off x="4713120" y="3051000"/>
              <a:ext cx="964080" cy="26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5" name="Google Shape;6106;p60"/>
            <p:cNvSpPr/>
            <p:nvPr/>
          </p:nvSpPr>
          <p:spPr>
            <a:xfrm>
              <a:off x="6139440" y="3169440"/>
              <a:ext cx="691200" cy="784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06" name="Google Shape;6107;p60"/>
          <p:cNvGrpSpPr/>
          <p:nvPr/>
        </p:nvGrpSpPr>
        <p:grpSpPr>
          <a:xfrm>
            <a:off x="3692520" y="3789360"/>
            <a:ext cx="1538280" cy="585720"/>
            <a:chOff x="3692520" y="3789360"/>
            <a:chExt cx="1538280" cy="585720"/>
          </a:xfrm>
        </p:grpSpPr>
        <p:sp>
          <p:nvSpPr>
            <p:cNvPr id="5507" name="Google Shape;6108;p60"/>
            <p:cNvSpPr/>
            <p:nvPr/>
          </p:nvSpPr>
          <p:spPr>
            <a:xfrm flipH="1" rot="10800000">
              <a:off x="3832200" y="4233960"/>
              <a:ext cx="190440" cy="14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508" name="Google Shape;6109;p60"/>
            <p:cNvGrpSpPr/>
            <p:nvPr/>
          </p:nvGrpSpPr>
          <p:grpSpPr>
            <a:xfrm>
              <a:off x="3932640" y="3934440"/>
              <a:ext cx="528840" cy="333000"/>
              <a:chOff x="3932640" y="3934440"/>
              <a:chExt cx="528840" cy="333000"/>
            </a:xfrm>
          </p:grpSpPr>
          <p:sp>
            <p:nvSpPr>
              <p:cNvPr id="5509" name="Google Shape;6110;p60"/>
              <p:cNvSpPr/>
              <p:nvPr/>
            </p:nvSpPr>
            <p:spPr>
              <a:xfrm>
                <a:off x="3932640" y="3959640"/>
                <a:ext cx="527400" cy="3042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10" name="Google Shape;6111;p60"/>
              <p:cNvSpPr/>
              <p:nvPr/>
            </p:nvSpPr>
            <p:spPr>
              <a:xfrm>
                <a:off x="3953160" y="3934440"/>
                <a:ext cx="508320" cy="333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Arial"/>
                    <a:ea typeface="Arial"/>
                  </a:rPr>
                  <a:t>IXP</a:t>
                </a:r>
                <a:endParaRPr b="0" lang="pt-BR" sz="1600" spc="-1" strike="noStrike">
                  <a:latin typeface="Arial"/>
                </a:endParaRPr>
              </a:p>
            </p:txBody>
          </p:sp>
        </p:grpSp>
        <p:sp>
          <p:nvSpPr>
            <p:cNvPr id="5511" name="Google Shape;6112;p60"/>
            <p:cNvSpPr/>
            <p:nvPr/>
          </p:nvSpPr>
          <p:spPr>
            <a:xfrm flipH="1" rot="10800000">
              <a:off x="4461120" y="3954240"/>
              <a:ext cx="769680" cy="157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2" name="Google Shape;6113;p60"/>
            <p:cNvSpPr/>
            <p:nvPr/>
          </p:nvSpPr>
          <p:spPr>
            <a:xfrm>
              <a:off x="3692520" y="3789360"/>
              <a:ext cx="342360" cy="20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13" name="Google Shape;6114;p60"/>
          <p:cNvGrpSpPr/>
          <p:nvPr/>
        </p:nvGrpSpPr>
        <p:grpSpPr>
          <a:xfrm>
            <a:off x="2406600" y="3633480"/>
            <a:ext cx="2901600" cy="1297080"/>
            <a:chOff x="2406600" y="3633480"/>
            <a:chExt cx="2901600" cy="1297080"/>
          </a:xfrm>
        </p:grpSpPr>
        <p:sp>
          <p:nvSpPr>
            <p:cNvPr id="5514" name="Google Shape;6115;p60"/>
            <p:cNvSpPr/>
            <p:nvPr/>
          </p:nvSpPr>
          <p:spPr>
            <a:xfrm>
              <a:off x="4876560" y="3633480"/>
              <a:ext cx="431640" cy="22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5" name="Google Shape;6116;p60"/>
            <p:cNvSpPr/>
            <p:nvPr/>
          </p:nvSpPr>
          <p:spPr>
            <a:xfrm flipH="1">
              <a:off x="2406600" y="3753720"/>
              <a:ext cx="282240" cy="51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6" name="Google Shape;6117;p60"/>
            <p:cNvSpPr/>
            <p:nvPr/>
          </p:nvSpPr>
          <p:spPr>
            <a:xfrm flipH="1" rot="10800000">
              <a:off x="4307400" y="4626720"/>
              <a:ext cx="843480" cy="30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cc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17" name="Google Shape;6118;p60"/>
          <p:cNvSpPr/>
          <p:nvPr/>
        </p:nvSpPr>
        <p:spPr>
          <a:xfrm>
            <a:off x="3340080" y="5359320"/>
            <a:ext cx="2044080" cy="38016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8" name="Google Shape;6119;p60"/>
          <p:cNvSpPr/>
          <p:nvPr/>
        </p:nvSpPr>
        <p:spPr>
          <a:xfrm>
            <a:off x="3518280" y="5356080"/>
            <a:ext cx="16682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rede regional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519" name="Google Shape;6120;p60"/>
          <p:cNvSpPr/>
          <p:nvPr/>
        </p:nvSpPr>
        <p:spPr>
          <a:xfrm rot="5400000">
            <a:off x="868320" y="3736080"/>
            <a:ext cx="1251720" cy="38016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0" name="Google Shape;6121;p60"/>
          <p:cNvSpPr/>
          <p:nvPr/>
        </p:nvSpPr>
        <p:spPr>
          <a:xfrm flipH="1" rot="10800000">
            <a:off x="1683720" y="3654720"/>
            <a:ext cx="758520" cy="27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1" name="Google Shape;6122;p60"/>
          <p:cNvSpPr/>
          <p:nvPr/>
        </p:nvSpPr>
        <p:spPr>
          <a:xfrm>
            <a:off x="1685880" y="4111560"/>
            <a:ext cx="46620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2" name="Google Shape;6123;p60"/>
          <p:cNvSpPr/>
          <p:nvPr/>
        </p:nvSpPr>
        <p:spPr>
          <a:xfrm>
            <a:off x="1866960" y="3429000"/>
            <a:ext cx="6095160" cy="672480"/>
          </a:xfrm>
          <a:prstGeom prst="ellipse">
            <a:avLst/>
          </a:prstGeom>
          <a:solidFill>
            <a:srgbClr val="ff6600">
              <a:alpha val="69000"/>
            </a:srgbClr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3" name="Google Shape;6124;p60"/>
          <p:cNvSpPr/>
          <p:nvPr/>
        </p:nvSpPr>
        <p:spPr>
          <a:xfrm>
            <a:off x="2797200" y="3541680"/>
            <a:ext cx="4380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Rede de provedor de conteúdo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24" name="Google Shape;6125;p60"/>
          <p:cNvSpPr/>
          <p:nvPr/>
        </p:nvSpPr>
        <p:spPr>
          <a:xfrm flipH="1">
            <a:off x="6539760" y="2866680"/>
            <a:ext cx="150120" cy="60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5" name="Google Shape;6126;p60"/>
          <p:cNvSpPr/>
          <p:nvPr/>
        </p:nvSpPr>
        <p:spPr>
          <a:xfrm flipH="1">
            <a:off x="7070400" y="3220920"/>
            <a:ext cx="142560" cy="30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6" name="Google Shape;6127;p60"/>
          <p:cNvSpPr/>
          <p:nvPr/>
        </p:nvSpPr>
        <p:spPr>
          <a:xfrm flipH="1">
            <a:off x="5772960" y="3205080"/>
            <a:ext cx="110520" cy="24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7" name="Google Shape;6128;p60"/>
          <p:cNvSpPr/>
          <p:nvPr/>
        </p:nvSpPr>
        <p:spPr>
          <a:xfrm>
            <a:off x="2682720" y="3008160"/>
            <a:ext cx="75960" cy="51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8" name="Google Shape;6129;p60"/>
          <p:cNvSpPr/>
          <p:nvPr/>
        </p:nvSpPr>
        <p:spPr>
          <a:xfrm>
            <a:off x="3412800" y="4049640"/>
            <a:ext cx="239400" cy="33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c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9" name="Google Shape;6130;p60"/>
          <p:cNvSpPr/>
          <p:nvPr/>
        </p:nvSpPr>
        <p:spPr>
          <a:xfrm>
            <a:off x="2303280" y="2651040"/>
            <a:ext cx="14040" cy="94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0" name="Google Shape;6131;p60"/>
          <p:cNvSpPr/>
          <p:nvPr/>
        </p:nvSpPr>
        <p:spPr>
          <a:xfrm flipH="1">
            <a:off x="1693080" y="3935160"/>
            <a:ext cx="528120" cy="11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1" name="Google Shape;6132;p60"/>
          <p:cNvSpPr/>
          <p:nvPr/>
        </p:nvSpPr>
        <p:spPr>
          <a:xfrm rot="10800000">
            <a:off x="7713720" y="3903840"/>
            <a:ext cx="399960" cy="28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2" name="Google Shape;6133;p60"/>
          <p:cNvSpPr/>
          <p:nvPr/>
        </p:nvSpPr>
        <p:spPr>
          <a:xfrm rot="10800000">
            <a:off x="7624800" y="3929400"/>
            <a:ext cx="628560" cy="121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Estrutura da Internet: rede de redes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4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535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A0A4DE4-BABE-4ED0-A5F8-09FC23CBEEB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grpSp>
        <p:nvGrpSpPr>
          <p:cNvPr id="5536" name="Google Shape;6141;p61"/>
          <p:cNvGrpSpPr/>
          <p:nvPr/>
        </p:nvGrpSpPr>
        <p:grpSpPr>
          <a:xfrm>
            <a:off x="1221480" y="1161720"/>
            <a:ext cx="6812640" cy="3543840"/>
            <a:chOff x="1221480" y="1161720"/>
            <a:chExt cx="6812640" cy="3543840"/>
          </a:xfrm>
        </p:grpSpPr>
        <p:sp>
          <p:nvSpPr>
            <p:cNvPr id="5537" name="Google Shape;6142;p61"/>
            <p:cNvSpPr/>
            <p:nvPr/>
          </p:nvSpPr>
          <p:spPr>
            <a:xfrm>
              <a:off x="2087640" y="4144320"/>
              <a:ext cx="750960" cy="56124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access</a:t>
              </a:r>
              <a:endParaRPr b="0" lang="pt-BR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38" name="Google Shape;6143;p61"/>
            <p:cNvSpPr/>
            <p:nvPr/>
          </p:nvSpPr>
          <p:spPr>
            <a:xfrm>
              <a:off x="1221480" y="4144320"/>
              <a:ext cx="750960" cy="56124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access</a:t>
              </a:r>
              <a:endParaRPr b="0" lang="pt-BR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39" name="Google Shape;6144;p61"/>
            <p:cNvSpPr/>
            <p:nvPr/>
          </p:nvSpPr>
          <p:spPr>
            <a:xfrm>
              <a:off x="5551200" y="4144320"/>
              <a:ext cx="750960" cy="56124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access</a:t>
              </a:r>
              <a:endParaRPr b="0" lang="pt-BR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40" name="Google Shape;6145;p61"/>
            <p:cNvSpPr/>
            <p:nvPr/>
          </p:nvSpPr>
          <p:spPr>
            <a:xfrm>
              <a:off x="4685400" y="4144320"/>
              <a:ext cx="750960" cy="56124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access</a:t>
              </a:r>
              <a:endParaRPr b="0" lang="pt-BR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41" name="Google Shape;6146;p61"/>
            <p:cNvSpPr/>
            <p:nvPr/>
          </p:nvSpPr>
          <p:spPr>
            <a:xfrm>
              <a:off x="3819600" y="4144320"/>
              <a:ext cx="750960" cy="56124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access</a:t>
              </a:r>
              <a:endParaRPr b="0" lang="pt-BR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42" name="Google Shape;6147;p61"/>
            <p:cNvSpPr/>
            <p:nvPr/>
          </p:nvSpPr>
          <p:spPr>
            <a:xfrm>
              <a:off x="2953440" y="4144320"/>
              <a:ext cx="750960" cy="56124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access</a:t>
              </a:r>
              <a:endParaRPr b="0" lang="pt-BR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43" name="Google Shape;6148;p61"/>
            <p:cNvSpPr/>
            <p:nvPr/>
          </p:nvSpPr>
          <p:spPr>
            <a:xfrm>
              <a:off x="6417360" y="4144320"/>
              <a:ext cx="750960" cy="56124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access</a:t>
              </a:r>
              <a:endParaRPr b="0" lang="pt-BR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44" name="Google Shape;6149;p61"/>
            <p:cNvSpPr/>
            <p:nvPr/>
          </p:nvSpPr>
          <p:spPr>
            <a:xfrm>
              <a:off x="7283160" y="4144320"/>
              <a:ext cx="750960" cy="561240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access</a:t>
              </a:r>
              <a:endParaRPr b="0" lang="pt-BR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ISP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45" name="Google Shape;6150;p61"/>
            <p:cNvSpPr/>
            <p:nvPr/>
          </p:nvSpPr>
          <p:spPr>
            <a:xfrm>
              <a:off x="2520720" y="2991960"/>
              <a:ext cx="1764360" cy="70272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808080"/>
                  </a:solidFill>
                  <a:latin typeface="Arial"/>
                  <a:ea typeface="Arial"/>
                </a:rPr>
                <a:t>ISP Regional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46" name="Google Shape;6151;p61"/>
            <p:cNvSpPr/>
            <p:nvPr/>
          </p:nvSpPr>
          <p:spPr>
            <a:xfrm>
              <a:off x="4757400" y="2991960"/>
              <a:ext cx="1764360" cy="702720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808080"/>
                  </a:solidFill>
                  <a:latin typeface="Arial"/>
                  <a:ea typeface="Arial"/>
                </a:rPr>
                <a:t>ISP Regional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47" name="Google Shape;6152;p61"/>
            <p:cNvSpPr/>
            <p:nvPr/>
          </p:nvSpPr>
          <p:spPr>
            <a:xfrm>
              <a:off x="2231640" y="2449800"/>
              <a:ext cx="577080" cy="406080"/>
            </a:xfrm>
            <a:prstGeom prst="rect">
              <a:avLst/>
            </a:prstGeom>
            <a:solidFill>
              <a:schemeClr val="dk1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omic Sans MS"/>
                  <a:ea typeface="Comic Sans MS"/>
                </a:rPr>
                <a:t>IXP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48" name="Google Shape;6153;p61"/>
            <p:cNvSpPr/>
            <p:nvPr/>
          </p:nvSpPr>
          <p:spPr>
            <a:xfrm>
              <a:off x="4758120" y="2381760"/>
              <a:ext cx="575640" cy="406080"/>
            </a:xfrm>
            <a:prstGeom prst="rect">
              <a:avLst/>
            </a:prstGeom>
            <a:solidFill>
              <a:schemeClr val="dk1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omic Sans MS"/>
                  <a:ea typeface="Comic Sans MS"/>
                </a:rPr>
                <a:t>IXP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49" name="Google Shape;6154;p61"/>
            <p:cNvSpPr/>
            <p:nvPr/>
          </p:nvSpPr>
          <p:spPr>
            <a:xfrm>
              <a:off x="1293840" y="1365120"/>
              <a:ext cx="1764360" cy="70272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Arial"/>
                </a:rPr>
                <a:t>Tier 1 ISP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550" name="Google Shape;6155;p61"/>
            <p:cNvSpPr/>
            <p:nvPr/>
          </p:nvSpPr>
          <p:spPr>
            <a:xfrm>
              <a:off x="3386520" y="1365120"/>
              <a:ext cx="1764360" cy="70272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Arial"/>
                </a:rPr>
                <a:t>Tier 1 ISP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551" name="Google Shape;6156;p61"/>
            <p:cNvSpPr/>
            <p:nvPr/>
          </p:nvSpPr>
          <p:spPr>
            <a:xfrm>
              <a:off x="5551200" y="1365120"/>
              <a:ext cx="1875600" cy="744840"/>
            </a:xfrm>
            <a:prstGeom prst="ellipse">
              <a:avLst/>
            </a:prstGeom>
            <a:solidFill>
              <a:srgbClr val="00206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Arial"/>
                </a:rPr>
                <a:t>Google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552" name="Google Shape;6157;p61"/>
            <p:cNvSpPr/>
            <p:nvPr/>
          </p:nvSpPr>
          <p:spPr>
            <a:xfrm flipH="1">
              <a:off x="1597320" y="2042640"/>
              <a:ext cx="273600" cy="2101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3" name="Google Shape;6158;p61"/>
            <p:cNvSpPr/>
            <p:nvPr/>
          </p:nvSpPr>
          <p:spPr>
            <a:xfrm flipH="1">
              <a:off x="3314520" y="3695040"/>
              <a:ext cx="87120" cy="44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4" name="Google Shape;6159;p61"/>
            <p:cNvSpPr/>
            <p:nvPr/>
          </p:nvSpPr>
          <p:spPr>
            <a:xfrm flipH="1">
              <a:off x="2520000" y="3592080"/>
              <a:ext cx="258120" cy="55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5" name="Google Shape;6160;p61"/>
            <p:cNvSpPr/>
            <p:nvPr/>
          </p:nvSpPr>
          <p:spPr>
            <a:xfrm>
              <a:off x="2015280" y="2042640"/>
              <a:ext cx="231120" cy="2169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6" name="Google Shape;6161;p61"/>
            <p:cNvSpPr/>
            <p:nvPr/>
          </p:nvSpPr>
          <p:spPr>
            <a:xfrm flipH="1">
              <a:off x="1942560" y="2856240"/>
              <a:ext cx="577080" cy="142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7" name="Google Shape;6162;p61"/>
            <p:cNvSpPr/>
            <p:nvPr/>
          </p:nvSpPr>
          <p:spPr>
            <a:xfrm>
              <a:off x="7139520" y="2449800"/>
              <a:ext cx="575640" cy="406080"/>
            </a:xfrm>
            <a:prstGeom prst="rect">
              <a:avLst/>
            </a:prstGeom>
            <a:solidFill>
              <a:schemeClr val="dk1"/>
            </a:solidFill>
            <a:ln w="25400">
              <a:solidFill>
                <a:srgbClr val="00967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ffff"/>
                  </a:solidFill>
                  <a:latin typeface="Comic Sans MS"/>
                  <a:ea typeface="Comic Sans MS"/>
                </a:rPr>
                <a:t>IXP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558" name="Google Shape;6163;p61"/>
            <p:cNvSpPr/>
            <p:nvPr/>
          </p:nvSpPr>
          <p:spPr>
            <a:xfrm>
              <a:off x="3818880" y="3669840"/>
              <a:ext cx="361080" cy="44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9" name="Google Shape;6164;p61"/>
            <p:cNvSpPr/>
            <p:nvPr/>
          </p:nvSpPr>
          <p:spPr>
            <a:xfrm flipH="1">
              <a:off x="4284720" y="3343320"/>
              <a:ext cx="4730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0" name="Google Shape;6165;p61"/>
            <p:cNvSpPr/>
            <p:nvPr/>
          </p:nvSpPr>
          <p:spPr>
            <a:xfrm flipH="1">
              <a:off x="5045400" y="3601800"/>
              <a:ext cx="258120" cy="55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1" name="Google Shape;6166;p61"/>
            <p:cNvSpPr/>
            <p:nvPr/>
          </p:nvSpPr>
          <p:spPr>
            <a:xfrm>
              <a:off x="5767920" y="3669840"/>
              <a:ext cx="71640" cy="48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2" name="Google Shape;6167;p61"/>
            <p:cNvSpPr/>
            <p:nvPr/>
          </p:nvSpPr>
          <p:spPr>
            <a:xfrm>
              <a:off x="6263640" y="3592080"/>
              <a:ext cx="369720" cy="551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3" name="Google Shape;6168;p61"/>
            <p:cNvSpPr/>
            <p:nvPr/>
          </p:nvSpPr>
          <p:spPr>
            <a:xfrm>
              <a:off x="6489720" y="2110680"/>
              <a:ext cx="503640" cy="2043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4" name="Google Shape;6169;p61"/>
            <p:cNvSpPr/>
            <p:nvPr/>
          </p:nvSpPr>
          <p:spPr>
            <a:xfrm flipH="1">
              <a:off x="3024360" y="1703880"/>
              <a:ext cx="472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5" name="Google Shape;6170;p61"/>
            <p:cNvSpPr/>
            <p:nvPr/>
          </p:nvSpPr>
          <p:spPr>
            <a:xfrm flipH="1">
              <a:off x="5117400" y="1703880"/>
              <a:ext cx="471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6" name="Google Shape;6171;p61"/>
            <p:cNvSpPr/>
            <p:nvPr/>
          </p:nvSpPr>
          <p:spPr>
            <a:xfrm>
              <a:off x="2231640" y="1161720"/>
              <a:ext cx="3967920" cy="406080"/>
            </a:xfrm>
            <a:prstGeom prst="arc">
              <a:avLst>
                <a:gd name="adj1" fmla="val 10681875"/>
                <a:gd name="adj2" fmla="val 0"/>
              </a:avLst>
            </a:pr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7" name="Google Shape;6172;p61"/>
            <p:cNvSpPr/>
            <p:nvPr/>
          </p:nvSpPr>
          <p:spPr>
            <a:xfrm>
              <a:off x="6921720" y="1974960"/>
              <a:ext cx="289080" cy="474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8" name="Google Shape;6173;p61"/>
            <p:cNvSpPr/>
            <p:nvPr/>
          </p:nvSpPr>
          <p:spPr>
            <a:xfrm>
              <a:off x="2303280" y="2042640"/>
              <a:ext cx="217080" cy="40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9" name="Google Shape;6174;p61"/>
            <p:cNvSpPr/>
            <p:nvPr/>
          </p:nvSpPr>
          <p:spPr>
            <a:xfrm>
              <a:off x="2809080" y="2720520"/>
              <a:ext cx="215640" cy="40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0" name="Google Shape;6175;p61"/>
            <p:cNvSpPr/>
            <p:nvPr/>
          </p:nvSpPr>
          <p:spPr>
            <a:xfrm flipH="1">
              <a:off x="2809080" y="1907280"/>
              <a:ext cx="2814480" cy="68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1" name="Google Shape;6176;p61"/>
            <p:cNvSpPr/>
            <p:nvPr/>
          </p:nvSpPr>
          <p:spPr>
            <a:xfrm>
              <a:off x="4684680" y="2042640"/>
              <a:ext cx="361080" cy="44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2" name="Google Shape;6177;p61"/>
            <p:cNvSpPr/>
            <p:nvPr/>
          </p:nvSpPr>
          <p:spPr>
            <a:xfrm flipH="1">
              <a:off x="3818160" y="2042640"/>
              <a:ext cx="145080" cy="1016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3" name="Google Shape;6178;p61"/>
            <p:cNvSpPr/>
            <p:nvPr/>
          </p:nvSpPr>
          <p:spPr>
            <a:xfrm>
              <a:off x="5118120" y="2788560"/>
              <a:ext cx="143640" cy="270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4" name="Google Shape;6179;p61"/>
            <p:cNvSpPr/>
            <p:nvPr/>
          </p:nvSpPr>
          <p:spPr>
            <a:xfrm flipH="1">
              <a:off x="4036320" y="2720520"/>
              <a:ext cx="721440" cy="484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5" name="Google Shape;6180;p61"/>
            <p:cNvSpPr/>
            <p:nvPr/>
          </p:nvSpPr>
          <p:spPr>
            <a:xfrm>
              <a:off x="2800440" y="1964880"/>
              <a:ext cx="2029320" cy="1307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6" name="Google Shape;6181;p61"/>
            <p:cNvSpPr/>
            <p:nvPr/>
          </p:nvSpPr>
          <p:spPr>
            <a:xfrm>
              <a:off x="7427520" y="2856240"/>
              <a:ext cx="215640" cy="129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7" name="Google Shape;6182;p61"/>
            <p:cNvSpPr/>
            <p:nvPr/>
          </p:nvSpPr>
          <p:spPr>
            <a:xfrm flipH="1">
              <a:off x="6127920" y="2856240"/>
              <a:ext cx="1082880" cy="1365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8" name="Google Shape;6183;p61"/>
            <p:cNvSpPr/>
            <p:nvPr/>
          </p:nvSpPr>
          <p:spPr>
            <a:xfrm flipH="1">
              <a:off x="5983920" y="2652840"/>
              <a:ext cx="1154880" cy="416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9" name="Google Shape;6184;p61"/>
            <p:cNvSpPr/>
            <p:nvPr/>
          </p:nvSpPr>
          <p:spPr>
            <a:xfrm flipH="1">
              <a:off x="5333400" y="2042640"/>
              <a:ext cx="738360" cy="54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0" name="Google Shape;6185;p61"/>
            <p:cNvSpPr/>
            <p:nvPr/>
          </p:nvSpPr>
          <p:spPr>
            <a:xfrm>
              <a:off x="4996800" y="1914120"/>
              <a:ext cx="2164680" cy="609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81" name="Google Shape;6186;p61"/>
          <p:cNvSpPr/>
          <p:nvPr/>
        </p:nvSpPr>
        <p:spPr>
          <a:xfrm>
            <a:off x="163440" y="4814640"/>
            <a:ext cx="8776800" cy="176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No centro: pequeno no. de grandes redes bem conectadas</a:t>
            </a:r>
            <a:endParaRPr b="0" lang="pt-BR" sz="20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ISPs comerciais “tier-1” 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(ex., Level 3, Sprint, AT&amp;T, NTT), cobertura nacional e internacional)</a:t>
            </a:r>
            <a:endParaRPr b="0" lang="pt-BR" sz="1800" spc="-1" strike="noStrike">
              <a:latin typeface="Arial"/>
            </a:endParaRPr>
          </a:p>
          <a:p>
            <a:pPr lvl="1" marL="800280" indent="-3430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rede de provedor de conteúdo 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(ex. Google): rede privada que conecta os seus centros de dados à Internet, normalmente “bypassando” ISPs tier-1 e regionais.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ISP Tier-1: ex: Sprint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3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584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3E82C76-8745-40E7-AAAF-0599390760A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5585" name="Google Shape;6195;p62" descr=""/>
          <p:cNvPicPr/>
          <p:nvPr/>
        </p:nvPicPr>
        <p:blipFill>
          <a:blip r:embed="rId1"/>
          <a:stretch/>
        </p:blipFill>
        <p:spPr>
          <a:xfrm>
            <a:off x="600120" y="1452600"/>
            <a:ext cx="8384400" cy="4764960"/>
          </a:xfrm>
          <a:prstGeom prst="rect">
            <a:avLst/>
          </a:prstGeom>
          <a:ln w="0">
            <a:noFill/>
          </a:ln>
        </p:spPr>
      </p:pic>
      <p:grpSp>
        <p:nvGrpSpPr>
          <p:cNvPr id="5586" name="Google Shape;6196;p62"/>
          <p:cNvGrpSpPr/>
          <p:nvPr/>
        </p:nvGrpSpPr>
        <p:grpSpPr>
          <a:xfrm>
            <a:off x="1371600" y="1662120"/>
            <a:ext cx="3179160" cy="3080520"/>
            <a:chOff x="1371600" y="1662120"/>
            <a:chExt cx="3179160" cy="3080520"/>
          </a:xfrm>
        </p:grpSpPr>
        <p:sp>
          <p:nvSpPr>
            <p:cNvPr id="5587" name="Google Shape;6197;p62"/>
            <p:cNvSpPr/>
            <p:nvPr/>
          </p:nvSpPr>
          <p:spPr>
            <a:xfrm>
              <a:off x="2075040" y="1751040"/>
              <a:ext cx="2475720" cy="29916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8" name="Google Shape;6198;p62"/>
            <p:cNvSpPr/>
            <p:nvPr/>
          </p:nvSpPr>
          <p:spPr>
            <a:xfrm flipH="1">
              <a:off x="2234160" y="3087360"/>
              <a:ext cx="44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9" name="Google Shape;6199;p62"/>
            <p:cNvSpPr/>
            <p:nvPr/>
          </p:nvSpPr>
          <p:spPr>
            <a:xfrm flipH="1">
              <a:off x="2234160" y="3219120"/>
              <a:ext cx="447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0" name="Google Shape;6200;p62"/>
            <p:cNvSpPr/>
            <p:nvPr/>
          </p:nvSpPr>
          <p:spPr>
            <a:xfrm flipH="1">
              <a:off x="2120040" y="2840040"/>
              <a:ext cx="3628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…</a:t>
              </a:r>
              <a:endParaRPr b="0" lang="pt-BR" sz="2400" spc="-1" strike="noStrike">
                <a:latin typeface="Arial"/>
              </a:endParaRPr>
            </a:p>
          </p:txBody>
        </p:sp>
        <p:grpSp>
          <p:nvGrpSpPr>
            <p:cNvPr id="5591" name="Google Shape;6201;p62"/>
            <p:cNvGrpSpPr/>
            <p:nvPr/>
          </p:nvGrpSpPr>
          <p:grpSpPr>
            <a:xfrm>
              <a:off x="2566440" y="3274920"/>
              <a:ext cx="1230480" cy="450360"/>
              <a:chOff x="2566440" y="3274920"/>
              <a:chExt cx="1230480" cy="450360"/>
            </a:xfrm>
          </p:grpSpPr>
          <p:sp>
            <p:nvSpPr>
              <p:cNvPr id="5592" name="Google Shape;6202;p62"/>
              <p:cNvSpPr/>
              <p:nvPr/>
            </p:nvSpPr>
            <p:spPr>
              <a:xfrm>
                <a:off x="3491280" y="3295080"/>
                <a:ext cx="305640" cy="421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3" name="Google Shape;6203;p62"/>
              <p:cNvSpPr/>
              <p:nvPr/>
            </p:nvSpPr>
            <p:spPr>
              <a:xfrm flipH="1">
                <a:off x="3170160" y="3274920"/>
                <a:ext cx="260280" cy="450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4" name="Google Shape;6204;p62"/>
              <p:cNvSpPr/>
              <p:nvPr/>
            </p:nvSpPr>
            <p:spPr>
              <a:xfrm flipH="1">
                <a:off x="2566080" y="3274920"/>
                <a:ext cx="726840" cy="439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95" name="Google Shape;6205;p62"/>
            <p:cNvSpPr/>
            <p:nvPr/>
          </p:nvSpPr>
          <p:spPr>
            <a:xfrm flipH="1" rot="10800000">
              <a:off x="2886840" y="2433960"/>
              <a:ext cx="360" cy="56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6" name="Google Shape;6206;p62"/>
            <p:cNvSpPr/>
            <p:nvPr/>
          </p:nvSpPr>
          <p:spPr>
            <a:xfrm flipH="1">
              <a:off x="2519280" y="3303360"/>
              <a:ext cx="306000" cy="42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7" name="Google Shape;6207;p62"/>
            <p:cNvSpPr/>
            <p:nvPr/>
          </p:nvSpPr>
          <p:spPr>
            <a:xfrm>
              <a:off x="2885760" y="3282840"/>
              <a:ext cx="260280" cy="45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8" name="Google Shape;6208;p62"/>
            <p:cNvSpPr/>
            <p:nvPr/>
          </p:nvSpPr>
          <p:spPr>
            <a:xfrm>
              <a:off x="3022560" y="3282840"/>
              <a:ext cx="728280" cy="439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9" name="Google Shape;6209;p62"/>
            <p:cNvSpPr/>
            <p:nvPr/>
          </p:nvSpPr>
          <p:spPr>
            <a:xfrm>
              <a:off x="2516400" y="4272120"/>
              <a:ext cx="18054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to/from customers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600" name="Google Shape;6210;p62"/>
            <p:cNvSpPr/>
            <p:nvPr/>
          </p:nvSpPr>
          <p:spPr>
            <a:xfrm>
              <a:off x="3591360" y="2697120"/>
              <a:ext cx="85752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peering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601" name="Google Shape;6211;p62"/>
            <p:cNvSpPr/>
            <p:nvPr/>
          </p:nvSpPr>
          <p:spPr>
            <a:xfrm>
              <a:off x="2599560" y="2170080"/>
              <a:ext cx="18054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 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to/from backbone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5602" name="Google Shape;6212;p62"/>
            <p:cNvSpPr/>
            <p:nvPr/>
          </p:nvSpPr>
          <p:spPr>
            <a:xfrm>
              <a:off x="2151000" y="1808280"/>
              <a:ext cx="2296440" cy="281556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3" name="Google Shape;6213;p62"/>
            <p:cNvSpPr/>
            <p:nvPr/>
          </p:nvSpPr>
          <p:spPr>
            <a:xfrm flipH="1" rot="10800000">
              <a:off x="3533040" y="2475000"/>
              <a:ext cx="360" cy="563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4" name="Google Shape;6214;p62"/>
            <p:cNvSpPr/>
            <p:nvPr/>
          </p:nvSpPr>
          <p:spPr>
            <a:xfrm>
              <a:off x="3746160" y="3092400"/>
              <a:ext cx="571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5" name="Google Shape;6215;p62"/>
            <p:cNvSpPr/>
            <p:nvPr/>
          </p:nvSpPr>
          <p:spPr>
            <a:xfrm>
              <a:off x="3746160" y="3222360"/>
              <a:ext cx="571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6" name="Google Shape;6216;p62"/>
            <p:cNvSpPr/>
            <p:nvPr/>
          </p:nvSpPr>
          <p:spPr>
            <a:xfrm>
              <a:off x="3825720" y="2841480"/>
              <a:ext cx="4597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…</a:t>
              </a:r>
              <a:endParaRPr b="0" lang="pt-BR" sz="2400" spc="-1" strike="noStrike">
                <a:latin typeface="Arial"/>
              </a:endParaRPr>
            </a:p>
          </p:txBody>
        </p:sp>
        <p:grpSp>
          <p:nvGrpSpPr>
            <p:cNvPr id="5607" name="Google Shape;6217;p62"/>
            <p:cNvGrpSpPr/>
            <p:nvPr/>
          </p:nvGrpSpPr>
          <p:grpSpPr>
            <a:xfrm>
              <a:off x="3771000" y="3999240"/>
              <a:ext cx="132120" cy="264600"/>
              <a:chOff x="3771000" y="3999240"/>
              <a:chExt cx="132120" cy="264600"/>
            </a:xfrm>
          </p:grpSpPr>
          <p:sp>
            <p:nvSpPr>
              <p:cNvPr id="5608" name="Google Shape;6218;p62"/>
              <p:cNvSpPr/>
              <p:nvPr/>
            </p:nvSpPr>
            <p:spPr>
              <a:xfrm>
                <a:off x="3771000" y="3999240"/>
                <a:ext cx="360" cy="264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09" name="Google Shape;6219;p62"/>
              <p:cNvSpPr/>
              <p:nvPr/>
            </p:nvSpPr>
            <p:spPr>
              <a:xfrm>
                <a:off x="3902760" y="3999240"/>
                <a:ext cx="360" cy="264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610" name="Google Shape;6220;p62"/>
            <p:cNvSpPr/>
            <p:nvPr/>
          </p:nvSpPr>
          <p:spPr>
            <a:xfrm flipH="1" rot="16200000">
              <a:off x="3558600" y="3963600"/>
              <a:ext cx="37728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…</a:t>
              </a:r>
              <a:endParaRPr b="0" lang="pt-BR" sz="2400" spc="-1" strike="noStrike">
                <a:latin typeface="Arial"/>
              </a:endParaRPr>
            </a:p>
          </p:txBody>
        </p:sp>
        <p:grpSp>
          <p:nvGrpSpPr>
            <p:cNvPr id="5611" name="Google Shape;6221;p62"/>
            <p:cNvGrpSpPr/>
            <p:nvPr/>
          </p:nvGrpSpPr>
          <p:grpSpPr>
            <a:xfrm>
              <a:off x="3137760" y="4013280"/>
              <a:ext cx="133560" cy="264960"/>
              <a:chOff x="3137760" y="4013280"/>
              <a:chExt cx="133560" cy="264960"/>
            </a:xfrm>
          </p:grpSpPr>
          <p:sp>
            <p:nvSpPr>
              <p:cNvPr id="5612" name="Google Shape;6222;p62"/>
              <p:cNvSpPr/>
              <p:nvPr/>
            </p:nvSpPr>
            <p:spPr>
              <a:xfrm>
                <a:off x="3137760" y="4013280"/>
                <a:ext cx="360" cy="264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3" name="Google Shape;6223;p62"/>
              <p:cNvSpPr/>
              <p:nvPr/>
            </p:nvSpPr>
            <p:spPr>
              <a:xfrm>
                <a:off x="3270960" y="4013280"/>
                <a:ext cx="360" cy="264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614" name="Google Shape;6224;p62"/>
            <p:cNvSpPr/>
            <p:nvPr/>
          </p:nvSpPr>
          <p:spPr>
            <a:xfrm flipH="1" rot="16200000">
              <a:off x="2915280" y="3954960"/>
              <a:ext cx="3787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…</a:t>
              </a:r>
              <a:endParaRPr b="0" lang="pt-BR" sz="2400" spc="-1" strike="noStrike">
                <a:latin typeface="Arial"/>
              </a:endParaRPr>
            </a:p>
          </p:txBody>
        </p:sp>
        <p:grpSp>
          <p:nvGrpSpPr>
            <p:cNvPr id="5615" name="Google Shape;6225;p62"/>
            <p:cNvGrpSpPr/>
            <p:nvPr/>
          </p:nvGrpSpPr>
          <p:grpSpPr>
            <a:xfrm>
              <a:off x="2451600" y="4010400"/>
              <a:ext cx="146520" cy="264600"/>
              <a:chOff x="2451600" y="4010400"/>
              <a:chExt cx="146520" cy="264600"/>
            </a:xfrm>
          </p:grpSpPr>
          <p:sp>
            <p:nvSpPr>
              <p:cNvPr id="5616" name="Google Shape;6226;p62"/>
              <p:cNvSpPr/>
              <p:nvPr/>
            </p:nvSpPr>
            <p:spPr>
              <a:xfrm>
                <a:off x="2451600" y="4010400"/>
                <a:ext cx="360" cy="264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7" name="Google Shape;6227;p62"/>
              <p:cNvSpPr/>
              <p:nvPr/>
            </p:nvSpPr>
            <p:spPr>
              <a:xfrm>
                <a:off x="2597760" y="4010400"/>
                <a:ext cx="360" cy="264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618" name="Google Shape;6228;p62"/>
            <p:cNvSpPr/>
            <p:nvPr/>
          </p:nvSpPr>
          <p:spPr>
            <a:xfrm flipH="1" rot="16200000">
              <a:off x="2232360" y="3956400"/>
              <a:ext cx="37872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…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5619" name="Google Shape;6229;p62"/>
            <p:cNvSpPr/>
            <p:nvPr/>
          </p:nvSpPr>
          <p:spPr>
            <a:xfrm>
              <a:off x="2240640" y="1662120"/>
              <a:ext cx="2046240" cy="51588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ff0000"/>
                  </a:solidFill>
                  <a:latin typeface="Arial"/>
                  <a:ea typeface="Arial"/>
                </a:rPr>
                <a:t>POP: point-of-presence</a:t>
              </a:r>
              <a:endParaRPr b="0" lang="pt-BR" sz="1400" spc="-1" strike="noStrike">
                <a:latin typeface="Arial"/>
              </a:endParaRPr>
            </a:p>
          </p:txBody>
        </p:sp>
        <p:grpSp>
          <p:nvGrpSpPr>
            <p:cNvPr id="5620" name="Google Shape;6230;p62"/>
            <p:cNvGrpSpPr/>
            <p:nvPr/>
          </p:nvGrpSpPr>
          <p:grpSpPr>
            <a:xfrm>
              <a:off x="2500200" y="2984400"/>
              <a:ext cx="658440" cy="312120"/>
              <a:chOff x="2500200" y="2984400"/>
              <a:chExt cx="658440" cy="312120"/>
            </a:xfrm>
          </p:grpSpPr>
          <p:sp>
            <p:nvSpPr>
              <p:cNvPr id="5621" name="Google Shape;6231;p62"/>
              <p:cNvSpPr/>
              <p:nvPr/>
            </p:nvSpPr>
            <p:spPr>
              <a:xfrm>
                <a:off x="2501640" y="3121560"/>
                <a:ext cx="653400" cy="17496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2" name="Google Shape;6232;p62"/>
              <p:cNvSpPr/>
              <p:nvPr/>
            </p:nvSpPr>
            <p:spPr>
              <a:xfrm>
                <a:off x="2501640" y="3103920"/>
                <a:ext cx="657000" cy="10584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3" name="Google Shape;6233;p62"/>
              <p:cNvSpPr/>
              <p:nvPr/>
            </p:nvSpPr>
            <p:spPr>
              <a:xfrm>
                <a:off x="2500200" y="2984400"/>
                <a:ext cx="653400" cy="20412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24" name="Google Shape;6234;p62"/>
              <p:cNvGrpSpPr/>
              <p:nvPr/>
            </p:nvGrpSpPr>
            <p:grpSpPr>
              <a:xfrm>
                <a:off x="2633400" y="3036240"/>
                <a:ext cx="367200" cy="96120"/>
                <a:chOff x="2633400" y="3036240"/>
                <a:chExt cx="367200" cy="96120"/>
              </a:xfrm>
            </p:grpSpPr>
            <p:sp>
              <p:nvSpPr>
                <p:cNvPr id="5625" name="Google Shape;6235;p62"/>
                <p:cNvSpPr/>
                <p:nvPr/>
              </p:nvSpPr>
              <p:spPr>
                <a:xfrm>
                  <a:off x="2633400" y="3036240"/>
                  <a:ext cx="367200" cy="9612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26" name="Google Shape;6236;p62"/>
                <p:cNvSpPr/>
                <p:nvPr/>
              </p:nvSpPr>
              <p:spPr>
                <a:xfrm>
                  <a:off x="2649960" y="3036240"/>
                  <a:ext cx="334080" cy="9612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27" name="Google Shape;6237;p62"/>
              <p:cNvSpPr/>
              <p:nvPr/>
            </p:nvSpPr>
            <p:spPr>
              <a:xfrm>
                <a:off x="2501280" y="3082680"/>
                <a:ext cx="360" cy="135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8" name="Google Shape;6238;p62"/>
              <p:cNvSpPr/>
              <p:nvPr/>
            </p:nvSpPr>
            <p:spPr>
              <a:xfrm>
                <a:off x="3154320" y="3085920"/>
                <a:ext cx="360" cy="135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29" name="Google Shape;6239;p62"/>
            <p:cNvGrpSpPr/>
            <p:nvPr/>
          </p:nvGrpSpPr>
          <p:grpSpPr>
            <a:xfrm>
              <a:off x="3235320" y="2994120"/>
              <a:ext cx="654840" cy="315000"/>
              <a:chOff x="3235320" y="2994120"/>
              <a:chExt cx="654840" cy="315000"/>
            </a:xfrm>
          </p:grpSpPr>
          <p:sp>
            <p:nvSpPr>
              <p:cNvPr id="5630" name="Google Shape;6240;p62"/>
              <p:cNvSpPr/>
              <p:nvPr/>
            </p:nvSpPr>
            <p:spPr>
              <a:xfrm>
                <a:off x="3236400" y="3132360"/>
                <a:ext cx="650160" cy="17676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1" name="Google Shape;6241;p62"/>
              <p:cNvSpPr/>
              <p:nvPr/>
            </p:nvSpPr>
            <p:spPr>
              <a:xfrm>
                <a:off x="3236400" y="3114360"/>
                <a:ext cx="653760" cy="10692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2" name="Google Shape;6242;p62"/>
              <p:cNvSpPr/>
              <p:nvPr/>
            </p:nvSpPr>
            <p:spPr>
              <a:xfrm>
                <a:off x="3235320" y="2994120"/>
                <a:ext cx="650160" cy="20592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33" name="Google Shape;6243;p62"/>
              <p:cNvGrpSpPr/>
              <p:nvPr/>
            </p:nvGrpSpPr>
            <p:grpSpPr>
              <a:xfrm>
                <a:off x="3367800" y="3045960"/>
                <a:ext cx="365400" cy="96840"/>
                <a:chOff x="3367800" y="3045960"/>
                <a:chExt cx="365400" cy="96840"/>
              </a:xfrm>
            </p:grpSpPr>
            <p:sp>
              <p:nvSpPr>
                <p:cNvPr id="5634" name="Google Shape;6244;p62"/>
                <p:cNvSpPr/>
                <p:nvPr/>
              </p:nvSpPr>
              <p:spPr>
                <a:xfrm>
                  <a:off x="3367800" y="3045960"/>
                  <a:ext cx="365400" cy="9684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35" name="Google Shape;6245;p62"/>
                <p:cNvSpPr/>
                <p:nvPr/>
              </p:nvSpPr>
              <p:spPr>
                <a:xfrm>
                  <a:off x="3384000" y="3045960"/>
                  <a:ext cx="332280" cy="9684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36" name="Google Shape;6246;p62"/>
              <p:cNvSpPr/>
              <p:nvPr/>
            </p:nvSpPr>
            <p:spPr>
              <a:xfrm>
                <a:off x="3236400" y="3093120"/>
                <a:ext cx="360" cy="136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7" name="Google Shape;6247;p62"/>
              <p:cNvSpPr/>
              <p:nvPr/>
            </p:nvSpPr>
            <p:spPr>
              <a:xfrm>
                <a:off x="3886200" y="3096360"/>
                <a:ext cx="360" cy="136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38" name="Google Shape;6248;p62"/>
            <p:cNvGrpSpPr/>
            <p:nvPr/>
          </p:nvGrpSpPr>
          <p:grpSpPr>
            <a:xfrm>
              <a:off x="2262240" y="3686040"/>
              <a:ext cx="543960" cy="323280"/>
              <a:chOff x="2262240" y="3686040"/>
              <a:chExt cx="543960" cy="323280"/>
            </a:xfrm>
          </p:grpSpPr>
          <p:sp>
            <p:nvSpPr>
              <p:cNvPr id="5639" name="Google Shape;6249;p62"/>
              <p:cNvSpPr/>
              <p:nvPr/>
            </p:nvSpPr>
            <p:spPr>
              <a:xfrm>
                <a:off x="2263320" y="3828240"/>
                <a:ext cx="540000" cy="18108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0" name="Google Shape;6250;p62"/>
              <p:cNvSpPr/>
              <p:nvPr/>
            </p:nvSpPr>
            <p:spPr>
              <a:xfrm>
                <a:off x="2263320" y="3809880"/>
                <a:ext cx="542880" cy="10944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1" name="Google Shape;6251;p62"/>
              <p:cNvSpPr/>
              <p:nvPr/>
            </p:nvSpPr>
            <p:spPr>
              <a:xfrm>
                <a:off x="2262240" y="3686040"/>
                <a:ext cx="540000" cy="21132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42" name="Google Shape;6252;p62"/>
              <p:cNvGrpSpPr/>
              <p:nvPr/>
            </p:nvGrpSpPr>
            <p:grpSpPr>
              <a:xfrm>
                <a:off x="2372040" y="3739680"/>
                <a:ext cx="303480" cy="99360"/>
                <a:chOff x="2372040" y="3739680"/>
                <a:chExt cx="303480" cy="99360"/>
              </a:xfrm>
            </p:grpSpPr>
            <p:sp>
              <p:nvSpPr>
                <p:cNvPr id="5643" name="Google Shape;6253;p62"/>
                <p:cNvSpPr/>
                <p:nvPr/>
              </p:nvSpPr>
              <p:spPr>
                <a:xfrm>
                  <a:off x="2372040" y="3739680"/>
                  <a:ext cx="303480" cy="993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44" name="Google Shape;6254;p62"/>
                <p:cNvSpPr/>
                <p:nvPr/>
              </p:nvSpPr>
              <p:spPr>
                <a:xfrm>
                  <a:off x="2385720" y="3739680"/>
                  <a:ext cx="276120" cy="993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45" name="Google Shape;6255;p62"/>
              <p:cNvSpPr/>
              <p:nvPr/>
            </p:nvSpPr>
            <p:spPr>
              <a:xfrm>
                <a:off x="2264040" y="3787920"/>
                <a:ext cx="360" cy="139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6" name="Google Shape;6256;p62"/>
              <p:cNvSpPr/>
              <p:nvPr/>
            </p:nvSpPr>
            <p:spPr>
              <a:xfrm>
                <a:off x="2803680" y="3791160"/>
                <a:ext cx="360" cy="144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47" name="Google Shape;6257;p62"/>
            <p:cNvGrpSpPr/>
            <p:nvPr/>
          </p:nvGrpSpPr>
          <p:grpSpPr>
            <a:xfrm>
              <a:off x="3559320" y="3701880"/>
              <a:ext cx="543600" cy="323280"/>
              <a:chOff x="3559320" y="3701880"/>
              <a:chExt cx="543600" cy="323280"/>
            </a:xfrm>
          </p:grpSpPr>
          <p:sp>
            <p:nvSpPr>
              <p:cNvPr id="5648" name="Google Shape;6258;p62"/>
              <p:cNvSpPr/>
              <p:nvPr/>
            </p:nvSpPr>
            <p:spPr>
              <a:xfrm>
                <a:off x="3560040" y="3844080"/>
                <a:ext cx="540000" cy="18108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9" name="Google Shape;6259;p62"/>
              <p:cNvSpPr/>
              <p:nvPr/>
            </p:nvSpPr>
            <p:spPr>
              <a:xfrm>
                <a:off x="3560040" y="3825720"/>
                <a:ext cx="542880" cy="10944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0" name="Google Shape;6260;p62"/>
              <p:cNvSpPr/>
              <p:nvPr/>
            </p:nvSpPr>
            <p:spPr>
              <a:xfrm>
                <a:off x="3559320" y="3701880"/>
                <a:ext cx="540000" cy="21132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51" name="Google Shape;6261;p62"/>
              <p:cNvGrpSpPr/>
              <p:nvPr/>
            </p:nvGrpSpPr>
            <p:grpSpPr>
              <a:xfrm>
                <a:off x="3669120" y="3755520"/>
                <a:ext cx="303480" cy="99360"/>
                <a:chOff x="3669120" y="3755520"/>
                <a:chExt cx="303480" cy="99360"/>
              </a:xfrm>
            </p:grpSpPr>
            <p:sp>
              <p:nvSpPr>
                <p:cNvPr id="5652" name="Google Shape;6262;p62"/>
                <p:cNvSpPr/>
                <p:nvPr/>
              </p:nvSpPr>
              <p:spPr>
                <a:xfrm>
                  <a:off x="3669120" y="3755520"/>
                  <a:ext cx="303480" cy="993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53" name="Google Shape;6263;p62"/>
                <p:cNvSpPr/>
                <p:nvPr/>
              </p:nvSpPr>
              <p:spPr>
                <a:xfrm>
                  <a:off x="3682800" y="3755520"/>
                  <a:ext cx="276120" cy="993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54" name="Google Shape;6264;p62"/>
              <p:cNvSpPr/>
              <p:nvPr/>
            </p:nvSpPr>
            <p:spPr>
              <a:xfrm>
                <a:off x="3561120" y="3803760"/>
                <a:ext cx="360" cy="139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5" name="Google Shape;6265;p62"/>
              <p:cNvSpPr/>
              <p:nvPr/>
            </p:nvSpPr>
            <p:spPr>
              <a:xfrm>
                <a:off x="4100400" y="3807000"/>
                <a:ext cx="360" cy="145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56" name="Google Shape;6266;p62"/>
            <p:cNvGrpSpPr/>
            <p:nvPr/>
          </p:nvGrpSpPr>
          <p:grpSpPr>
            <a:xfrm>
              <a:off x="2932200" y="3693960"/>
              <a:ext cx="543600" cy="323280"/>
              <a:chOff x="2932200" y="3693960"/>
              <a:chExt cx="543600" cy="323280"/>
            </a:xfrm>
          </p:grpSpPr>
          <p:sp>
            <p:nvSpPr>
              <p:cNvPr id="5657" name="Google Shape;6267;p62"/>
              <p:cNvSpPr/>
              <p:nvPr/>
            </p:nvSpPr>
            <p:spPr>
              <a:xfrm>
                <a:off x="2932920" y="3836160"/>
                <a:ext cx="540000" cy="18108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8" name="Google Shape;6268;p62"/>
              <p:cNvSpPr/>
              <p:nvPr/>
            </p:nvSpPr>
            <p:spPr>
              <a:xfrm>
                <a:off x="2932920" y="3817800"/>
                <a:ext cx="542880" cy="109440"/>
              </a:xfrm>
              <a:prstGeom prst="rect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9" name="Google Shape;6269;p62"/>
              <p:cNvSpPr/>
              <p:nvPr/>
            </p:nvSpPr>
            <p:spPr>
              <a:xfrm>
                <a:off x="2932200" y="3693960"/>
                <a:ext cx="540000" cy="211320"/>
              </a:xfrm>
              <a:prstGeom prst="ellipse">
                <a:avLst/>
              </a:prstGeom>
              <a:gradFill rotWithShape="0">
                <a:gsLst>
                  <a:gs pos="0">
                    <a:srgbClr val="009999"/>
                  </a:gs>
                  <a:gs pos="100000">
                    <a:srgbClr val="ffffff"/>
                  </a:gs>
                </a:gsLst>
                <a:lin ang="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660" name="Google Shape;6270;p62"/>
              <p:cNvGrpSpPr/>
              <p:nvPr/>
            </p:nvGrpSpPr>
            <p:grpSpPr>
              <a:xfrm>
                <a:off x="3042000" y="3747600"/>
                <a:ext cx="303480" cy="99360"/>
                <a:chOff x="3042000" y="3747600"/>
                <a:chExt cx="303480" cy="99360"/>
              </a:xfrm>
            </p:grpSpPr>
            <p:sp>
              <p:nvSpPr>
                <p:cNvPr id="5661" name="Google Shape;6271;p62"/>
                <p:cNvSpPr/>
                <p:nvPr/>
              </p:nvSpPr>
              <p:spPr>
                <a:xfrm>
                  <a:off x="3042000" y="3747600"/>
                  <a:ext cx="303480" cy="99360"/>
                </a:xfrm>
                <a:custGeom>
                  <a:avLst/>
                  <a:gdLst/>
                  <a:ahLst/>
                  <a:rect l="l" t="t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62" name="Google Shape;6272;p62"/>
                <p:cNvSpPr/>
                <p:nvPr/>
              </p:nvSpPr>
              <p:spPr>
                <a:xfrm>
                  <a:off x="3055680" y="3747600"/>
                  <a:ext cx="276120" cy="99360"/>
                </a:xfrm>
                <a:custGeom>
                  <a:avLst/>
                  <a:gdLst/>
                  <a:ahLst/>
                  <a:rect l="l" t="t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663" name="Google Shape;6273;p62"/>
              <p:cNvSpPr/>
              <p:nvPr/>
            </p:nvSpPr>
            <p:spPr>
              <a:xfrm>
                <a:off x="2934000" y="3795840"/>
                <a:ext cx="360" cy="139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64" name="Google Shape;6274;p62"/>
              <p:cNvSpPr/>
              <p:nvPr/>
            </p:nvSpPr>
            <p:spPr>
              <a:xfrm>
                <a:off x="3473640" y="3799080"/>
                <a:ext cx="360" cy="144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665" name="Google Shape;6275;p62"/>
            <p:cNvSpPr/>
            <p:nvPr/>
          </p:nvSpPr>
          <p:spPr>
            <a:xfrm>
              <a:off x="1371600" y="1725480"/>
              <a:ext cx="753480" cy="2982240"/>
            </a:xfrm>
            <a:custGeom>
              <a:avLst/>
              <a:gdLst/>
              <a:ahLst/>
              <a:rect l="l" t="t" r="r" b="b"/>
              <a:pathLst>
                <a:path w="475" h="1879">
                  <a:moveTo>
                    <a:pt x="0" y="1224"/>
                  </a:moveTo>
                  <a:lnTo>
                    <a:pt x="475" y="0"/>
                  </a:lnTo>
                  <a:lnTo>
                    <a:pt x="468" y="1879"/>
                  </a:lnTo>
                  <a:lnTo>
                    <a:pt x="0" y="1224"/>
                  </a:lnTo>
                  <a:close/>
                </a:path>
              </a:pathLst>
            </a:custGeom>
            <a:gradFill rotWithShape="0">
              <a:gsLst>
                <a:gs pos="0">
                  <a:srgbClr val="cc0000"/>
                </a:gs>
                <a:gs pos="100000">
                  <a:srgbClr val="ffffff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500"/>
                                        <p:tgtEl>
                                          <p:spTgt spid="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6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667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D58E841-8C9D-42FB-BE73-6B5F36DB045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668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Provedor de </a:t>
            </a:r>
            <a:r>
              <a:rPr b="0" i="1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Backbone</a:t>
            </a: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 Nacional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9" name="Google Shape;6284;p63"/>
          <p:cNvSpPr/>
          <p:nvPr/>
        </p:nvSpPr>
        <p:spPr>
          <a:xfrm>
            <a:off x="536400" y="1494000"/>
            <a:ext cx="19994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ex. Embratel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670" name="Google Shape;6285;p63"/>
          <p:cNvSpPr/>
          <p:nvPr/>
        </p:nvSpPr>
        <p:spPr>
          <a:xfrm>
            <a:off x="1424160" y="1892160"/>
            <a:ext cx="6296760" cy="30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71" name="Google Shape;6286;p63" descr="MG_40_10_20_mapa1"/>
          <p:cNvPicPr/>
          <p:nvPr/>
        </p:nvPicPr>
        <p:blipFill>
          <a:blip r:embed="rId1"/>
          <a:stretch/>
        </p:blipFill>
        <p:spPr>
          <a:xfrm>
            <a:off x="722160" y="2149560"/>
            <a:ext cx="7886160" cy="384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3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674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DE39DA6-91A7-4DFA-B0E2-D635B2B9653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5675" name="Google Shape;6294;p64" descr=""/>
          <p:cNvPicPr/>
          <p:nvPr/>
        </p:nvPicPr>
        <p:blipFill>
          <a:blip r:embed="rId1"/>
          <a:stretch/>
        </p:blipFill>
        <p:spPr>
          <a:xfrm>
            <a:off x="0" y="-11880"/>
            <a:ext cx="914328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6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677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E562884-8DD7-4CFD-A905-3282E2FEB2F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678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Conexões Internacionais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79" name="Google Shape;6303;p65" descr="MG_40_10_20_mapa2"/>
          <p:cNvPicPr/>
          <p:nvPr/>
        </p:nvPicPr>
        <p:blipFill>
          <a:blip r:embed="rId1"/>
          <a:stretch/>
        </p:blipFill>
        <p:spPr>
          <a:xfrm>
            <a:off x="1419120" y="1658880"/>
            <a:ext cx="6261840" cy="461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0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681" name="PlaceHolder 2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Roteiro do Capítulo 1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2" name="PlaceHolder 3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33520" indent="-53352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1.1 O Que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é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 Internet?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1.2 A Borda (Periferia)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1.3 O Núcleo da Rede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1.4 Atraso, perda e vazão em redes de comutação de pacotes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1.5 Camadas de protocolos e seus modelos de serviços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1.6 Redes sob ameaça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1.7 História das redes de computadores e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3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0B12498-1B3D-45B4-96BE-9AB70424112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4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685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AC51BFE-69C5-4A71-83A5-4EF0F8D550F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686" name="PlaceHolder 3"/>
          <p:cNvSpPr>
            <a:spLocks noGrp="1"/>
          </p:cNvSpPr>
          <p:nvPr>
            <p:ph type="title"/>
          </p:nvPr>
        </p:nvSpPr>
        <p:spPr>
          <a:xfrm>
            <a:off x="476280" y="26676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Como ocorrem as perdas e atrasos?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7" name="PlaceHolder 4"/>
          <p:cNvSpPr>
            <a:spLocks noGrp="1"/>
          </p:cNvSpPr>
          <p:nvPr>
            <p:ph/>
          </p:nvPr>
        </p:nvSpPr>
        <p:spPr>
          <a:xfrm>
            <a:off x="270000" y="1371600"/>
            <a:ext cx="8444880" cy="211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pacotes enfileiram nos buffers do roteador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taxa de chegada de pacotes ao enlace excede a capacidade do enlace de saída.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pacotes enfileiram, esperam pela vez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8" name="Google Shape;6323;p67"/>
          <p:cNvSpPr/>
          <p:nvPr/>
        </p:nvSpPr>
        <p:spPr>
          <a:xfrm>
            <a:off x="2340000" y="4711680"/>
            <a:ext cx="1197720" cy="36900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9" name="Google Shape;6324;p67"/>
          <p:cNvSpPr/>
          <p:nvPr/>
        </p:nvSpPr>
        <p:spPr>
          <a:xfrm>
            <a:off x="2340000" y="4643280"/>
            <a:ext cx="1197720" cy="262800"/>
          </a:xfrm>
          <a:prstGeom prst="rect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0" name="Google Shape;6325;p67"/>
          <p:cNvSpPr/>
          <p:nvPr/>
        </p:nvSpPr>
        <p:spPr>
          <a:xfrm>
            <a:off x="2349360" y="4414680"/>
            <a:ext cx="1197720" cy="42948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91" name="Google Shape;6326;p67"/>
          <p:cNvGrpSpPr/>
          <p:nvPr/>
        </p:nvGrpSpPr>
        <p:grpSpPr>
          <a:xfrm>
            <a:off x="2695320" y="4444920"/>
            <a:ext cx="498240" cy="119160"/>
            <a:chOff x="2695320" y="4444920"/>
            <a:chExt cx="498240" cy="119160"/>
          </a:xfrm>
        </p:grpSpPr>
        <p:grpSp>
          <p:nvGrpSpPr>
            <p:cNvPr id="5692" name="Google Shape;6327;p67"/>
            <p:cNvGrpSpPr/>
            <p:nvPr/>
          </p:nvGrpSpPr>
          <p:grpSpPr>
            <a:xfrm>
              <a:off x="2695680" y="4447080"/>
              <a:ext cx="497880" cy="117000"/>
              <a:chOff x="2695680" y="4447080"/>
              <a:chExt cx="497880" cy="117000"/>
            </a:xfrm>
          </p:grpSpPr>
          <p:sp>
            <p:nvSpPr>
              <p:cNvPr id="5693" name="Google Shape;6328;p67"/>
              <p:cNvSpPr/>
              <p:nvPr/>
            </p:nvSpPr>
            <p:spPr>
              <a:xfrm flipH="1" rot="10800000">
                <a:off x="2695680" y="4447080"/>
                <a:ext cx="177840" cy="1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4" name="Google Shape;6329;p67"/>
              <p:cNvSpPr/>
              <p:nvPr/>
            </p:nvSpPr>
            <p:spPr>
              <a:xfrm>
                <a:off x="3037320" y="456372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5" name="Google Shape;6330;p67"/>
              <p:cNvSpPr/>
              <p:nvPr/>
            </p:nvSpPr>
            <p:spPr>
              <a:xfrm>
                <a:off x="2859120" y="4448880"/>
                <a:ext cx="184680" cy="114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96" name="Google Shape;6331;p67"/>
            <p:cNvGrpSpPr/>
            <p:nvPr/>
          </p:nvGrpSpPr>
          <p:grpSpPr>
            <a:xfrm>
              <a:off x="2695320" y="4444920"/>
              <a:ext cx="498240" cy="117000"/>
              <a:chOff x="2695320" y="4444920"/>
              <a:chExt cx="498240" cy="117000"/>
            </a:xfrm>
          </p:grpSpPr>
          <p:sp>
            <p:nvSpPr>
              <p:cNvPr id="5697" name="Google Shape;6332;p67"/>
              <p:cNvSpPr/>
              <p:nvPr/>
            </p:nvSpPr>
            <p:spPr>
              <a:xfrm>
                <a:off x="2695320" y="4559760"/>
                <a:ext cx="17784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8" name="Google Shape;6333;p67"/>
              <p:cNvSpPr/>
              <p:nvPr/>
            </p:nvSpPr>
            <p:spPr>
              <a:xfrm>
                <a:off x="3037320" y="444492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9" name="Google Shape;6334;p67"/>
              <p:cNvSpPr/>
              <p:nvPr/>
            </p:nvSpPr>
            <p:spPr>
              <a:xfrm flipH="1" rot="10800000">
                <a:off x="2858760" y="4445280"/>
                <a:ext cx="184680" cy="114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700" name="Google Shape;6335;p67"/>
          <p:cNvSpPr/>
          <p:nvPr/>
        </p:nvSpPr>
        <p:spPr>
          <a:xfrm>
            <a:off x="5435640" y="4730760"/>
            <a:ext cx="1197720" cy="36900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1" name="Google Shape;6336;p67"/>
          <p:cNvSpPr/>
          <p:nvPr/>
        </p:nvSpPr>
        <p:spPr>
          <a:xfrm>
            <a:off x="5445000" y="4709880"/>
            <a:ext cx="36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2" name="Google Shape;6337;p67"/>
          <p:cNvSpPr/>
          <p:nvPr/>
        </p:nvSpPr>
        <p:spPr>
          <a:xfrm>
            <a:off x="5445000" y="4672080"/>
            <a:ext cx="1197720" cy="262800"/>
          </a:xfrm>
          <a:prstGeom prst="rect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3" name="Google Shape;6338;p67"/>
          <p:cNvSpPr/>
          <p:nvPr/>
        </p:nvSpPr>
        <p:spPr>
          <a:xfrm>
            <a:off x="5454720" y="4443480"/>
            <a:ext cx="1197720" cy="42948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4" name="Google Shape;6340;p67"/>
          <p:cNvSpPr/>
          <p:nvPr/>
        </p:nvSpPr>
        <p:spPr>
          <a:xfrm>
            <a:off x="1609560" y="4349520"/>
            <a:ext cx="504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5" name="Google Shape;6341;p67"/>
          <p:cNvSpPr/>
          <p:nvPr/>
        </p:nvSpPr>
        <p:spPr>
          <a:xfrm flipH="1" rot="10800000">
            <a:off x="1914120" y="5335920"/>
            <a:ext cx="19476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6" name="Google Shape;6342;p67"/>
          <p:cNvSpPr/>
          <p:nvPr/>
        </p:nvSpPr>
        <p:spPr>
          <a:xfrm>
            <a:off x="3533760" y="4768560"/>
            <a:ext cx="193320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7" name="Google Shape;6343;p67"/>
          <p:cNvSpPr/>
          <p:nvPr/>
        </p:nvSpPr>
        <p:spPr>
          <a:xfrm>
            <a:off x="2114280" y="4340160"/>
            <a:ext cx="360" cy="99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8" name="Google Shape;6344;p67"/>
          <p:cNvSpPr/>
          <p:nvPr/>
        </p:nvSpPr>
        <p:spPr>
          <a:xfrm>
            <a:off x="2124000" y="4773600"/>
            <a:ext cx="199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9" name="Google Shape;6345;p67"/>
          <p:cNvSpPr/>
          <p:nvPr/>
        </p:nvSpPr>
        <p:spPr>
          <a:xfrm>
            <a:off x="3200400" y="464040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10" name="Google Shape;6346;p67"/>
          <p:cNvSpPr/>
          <p:nvPr/>
        </p:nvSpPr>
        <p:spPr>
          <a:xfrm>
            <a:off x="3362400" y="464040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11" name="Google Shape;6347;p67"/>
          <p:cNvSpPr/>
          <p:nvPr/>
        </p:nvSpPr>
        <p:spPr>
          <a:xfrm>
            <a:off x="2147760" y="454032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12" name="Google Shape;6348;p67"/>
          <p:cNvSpPr/>
          <p:nvPr/>
        </p:nvSpPr>
        <p:spPr>
          <a:xfrm>
            <a:off x="2323800" y="4644720"/>
            <a:ext cx="24264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3" name="Google Shape;6349;p67"/>
          <p:cNvSpPr/>
          <p:nvPr/>
        </p:nvSpPr>
        <p:spPr>
          <a:xfrm flipH="1" rot="10800000">
            <a:off x="1989720" y="4921560"/>
            <a:ext cx="360" cy="17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4" name="Google Shape;6350;p67"/>
          <p:cNvSpPr/>
          <p:nvPr/>
        </p:nvSpPr>
        <p:spPr>
          <a:xfrm>
            <a:off x="632880" y="3967200"/>
            <a:ext cx="403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9"/>
                </a:solidFill>
                <a:latin typeface="Comic Sans MS"/>
                <a:ea typeface="Comic Sans MS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15" name="Google Shape;6351;p67"/>
          <p:cNvSpPr/>
          <p:nvPr/>
        </p:nvSpPr>
        <p:spPr>
          <a:xfrm>
            <a:off x="909360" y="4986360"/>
            <a:ext cx="372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16" name="Google Shape;6352;p67"/>
          <p:cNvSpPr/>
          <p:nvPr/>
        </p:nvSpPr>
        <p:spPr>
          <a:xfrm>
            <a:off x="3490920" y="457848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17" name="Google Shape;6353;p67"/>
          <p:cNvGrpSpPr/>
          <p:nvPr/>
        </p:nvGrpSpPr>
        <p:grpSpPr>
          <a:xfrm>
            <a:off x="3585600" y="3114720"/>
            <a:ext cx="4066560" cy="1453680"/>
            <a:chOff x="3585600" y="3114720"/>
            <a:chExt cx="4066560" cy="1453680"/>
          </a:xfrm>
        </p:grpSpPr>
        <p:sp>
          <p:nvSpPr>
            <p:cNvPr id="5718" name="Google Shape;6354;p67"/>
            <p:cNvSpPr/>
            <p:nvPr/>
          </p:nvSpPr>
          <p:spPr>
            <a:xfrm>
              <a:off x="4131000" y="3114720"/>
              <a:ext cx="35211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pacote em transmissão </a:t>
              </a:r>
              <a:r>
                <a:rPr b="0" lang="en-US" sz="18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(atraso)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5719" name="Google Shape;6355;p67"/>
            <p:cNvSpPr/>
            <p:nvPr/>
          </p:nvSpPr>
          <p:spPr>
            <a:xfrm flipH="1">
              <a:off x="3585240" y="3438360"/>
              <a:ext cx="1680840" cy="1130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20" name="Google Shape;6356;p67"/>
          <p:cNvGrpSpPr/>
          <p:nvPr/>
        </p:nvGrpSpPr>
        <p:grpSpPr>
          <a:xfrm>
            <a:off x="3338640" y="4899240"/>
            <a:ext cx="4621680" cy="801720"/>
            <a:chOff x="3338640" y="4899240"/>
            <a:chExt cx="4621680" cy="801720"/>
          </a:xfrm>
        </p:grpSpPr>
        <p:sp>
          <p:nvSpPr>
            <p:cNvPr id="5721" name="Google Shape;6357;p67"/>
            <p:cNvSpPr/>
            <p:nvPr/>
          </p:nvSpPr>
          <p:spPr>
            <a:xfrm>
              <a:off x="4016880" y="5337000"/>
              <a:ext cx="39434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enfileiramento de pacotes </a:t>
              </a:r>
              <a:r>
                <a:rPr b="0" lang="en-US" sz="18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 (atraso)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5722" name="Google Shape;6358;p67"/>
            <p:cNvSpPr/>
            <p:nvPr/>
          </p:nvSpPr>
          <p:spPr>
            <a:xfrm rot="10800000">
              <a:off x="3338640" y="4899240"/>
              <a:ext cx="747360" cy="640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23" name="Google Shape;6359;p67"/>
          <p:cNvGrpSpPr/>
          <p:nvPr/>
        </p:nvGrpSpPr>
        <p:grpSpPr>
          <a:xfrm>
            <a:off x="5781600" y="4501800"/>
            <a:ext cx="497880" cy="119520"/>
            <a:chOff x="5781600" y="4501800"/>
            <a:chExt cx="497880" cy="119520"/>
          </a:xfrm>
        </p:grpSpPr>
        <p:grpSp>
          <p:nvGrpSpPr>
            <p:cNvPr id="5724" name="Google Shape;6360;p67"/>
            <p:cNvGrpSpPr/>
            <p:nvPr/>
          </p:nvGrpSpPr>
          <p:grpSpPr>
            <a:xfrm>
              <a:off x="5781600" y="4503960"/>
              <a:ext cx="497880" cy="117360"/>
              <a:chOff x="5781600" y="4503960"/>
              <a:chExt cx="497880" cy="117360"/>
            </a:xfrm>
          </p:grpSpPr>
          <p:sp>
            <p:nvSpPr>
              <p:cNvPr id="5725" name="Google Shape;6361;p67"/>
              <p:cNvSpPr/>
              <p:nvPr/>
            </p:nvSpPr>
            <p:spPr>
              <a:xfrm flipH="1" rot="10800000">
                <a:off x="5781240" y="4503960"/>
                <a:ext cx="1774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26" name="Google Shape;6362;p67"/>
              <p:cNvSpPr/>
              <p:nvPr/>
            </p:nvSpPr>
            <p:spPr>
              <a:xfrm>
                <a:off x="6123240" y="462096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27" name="Google Shape;6363;p67"/>
              <p:cNvSpPr/>
              <p:nvPr/>
            </p:nvSpPr>
            <p:spPr>
              <a:xfrm>
                <a:off x="5945400" y="4506120"/>
                <a:ext cx="184680" cy="114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28" name="Google Shape;6364;p67"/>
            <p:cNvGrpSpPr/>
            <p:nvPr/>
          </p:nvGrpSpPr>
          <p:grpSpPr>
            <a:xfrm>
              <a:off x="5781600" y="4501800"/>
              <a:ext cx="497880" cy="117000"/>
              <a:chOff x="5781600" y="4501800"/>
              <a:chExt cx="497880" cy="117000"/>
            </a:xfrm>
          </p:grpSpPr>
          <p:sp>
            <p:nvSpPr>
              <p:cNvPr id="5729" name="Google Shape;6365;p67"/>
              <p:cNvSpPr/>
              <p:nvPr/>
            </p:nvSpPr>
            <p:spPr>
              <a:xfrm>
                <a:off x="5781600" y="4617000"/>
                <a:ext cx="177480" cy="1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30" name="Google Shape;6366;p67"/>
              <p:cNvSpPr/>
              <p:nvPr/>
            </p:nvSpPr>
            <p:spPr>
              <a:xfrm>
                <a:off x="6123240" y="450180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31" name="Google Shape;6367;p67"/>
              <p:cNvSpPr/>
              <p:nvPr/>
            </p:nvSpPr>
            <p:spPr>
              <a:xfrm flipH="1" rot="10800000">
                <a:off x="5945040" y="4502160"/>
                <a:ext cx="184680" cy="114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732" name="Google Shape;6368;p67"/>
          <p:cNvSpPr/>
          <p:nvPr/>
        </p:nvSpPr>
        <p:spPr>
          <a:xfrm>
            <a:off x="1673280" y="406872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3" name="Google Shape;6369;p67"/>
          <p:cNvSpPr/>
          <p:nvPr/>
        </p:nvSpPr>
        <p:spPr>
          <a:xfrm>
            <a:off x="1803240" y="4174920"/>
            <a:ext cx="24264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4" name="Google Shape;6370;p67"/>
          <p:cNvSpPr/>
          <p:nvPr/>
        </p:nvSpPr>
        <p:spPr>
          <a:xfrm>
            <a:off x="1944720" y="509904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5" name="Google Shape;6371;p67"/>
          <p:cNvSpPr/>
          <p:nvPr/>
        </p:nvSpPr>
        <p:spPr>
          <a:xfrm>
            <a:off x="3060720" y="4640400"/>
            <a:ext cx="146880" cy="199440"/>
          </a:xfrm>
          <a:prstGeom prst="rect">
            <a:avLst/>
          </a:prstGeom>
          <a:solidFill>
            <a:schemeClr val="l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6" name="Google Shape;6372;p67"/>
          <p:cNvSpPr/>
          <p:nvPr/>
        </p:nvSpPr>
        <p:spPr>
          <a:xfrm>
            <a:off x="2921040" y="4640400"/>
            <a:ext cx="146880" cy="199440"/>
          </a:xfrm>
          <a:prstGeom prst="rect">
            <a:avLst/>
          </a:prstGeom>
          <a:solidFill>
            <a:schemeClr val="l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37" name="Google Shape;6373;p67"/>
          <p:cNvSpPr/>
          <p:nvPr/>
        </p:nvSpPr>
        <p:spPr>
          <a:xfrm>
            <a:off x="2781360" y="4640400"/>
            <a:ext cx="146880" cy="199440"/>
          </a:xfrm>
          <a:prstGeom prst="rect">
            <a:avLst/>
          </a:prstGeom>
          <a:solidFill>
            <a:schemeClr val="l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38" name="Google Shape;6374;p67"/>
          <p:cNvGrpSpPr/>
          <p:nvPr/>
        </p:nvGrpSpPr>
        <p:grpSpPr>
          <a:xfrm>
            <a:off x="2517840" y="4861080"/>
            <a:ext cx="5784480" cy="1508040"/>
            <a:chOff x="2517840" y="4861080"/>
            <a:chExt cx="5784480" cy="1508040"/>
          </a:xfrm>
        </p:grpSpPr>
        <p:sp>
          <p:nvSpPr>
            <p:cNvPr id="5739" name="Google Shape;6375;p67"/>
            <p:cNvSpPr/>
            <p:nvPr/>
          </p:nvSpPr>
          <p:spPr>
            <a:xfrm flipH="1" rot="10800000">
              <a:off x="2854080" y="4861080"/>
              <a:ext cx="166320" cy="933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0" name="Google Shape;6376;p67"/>
            <p:cNvSpPr/>
            <p:nvPr/>
          </p:nvSpPr>
          <p:spPr>
            <a:xfrm>
              <a:off x="2517840" y="5730840"/>
              <a:ext cx="57844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buffers</a:t>
              </a: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 livres (disponíveis): pacotes que chegam são </a:t>
              </a:r>
              <a:endParaRPr b="0" lang="pt-BR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descartados (</a:t>
              </a:r>
              <a:r>
                <a:rPr b="0" lang="en-US" sz="1800" spc="-1" strike="noStrike">
                  <a:solidFill>
                    <a:srgbClr val="ff0000"/>
                  </a:solidFill>
                  <a:latin typeface="Comic Sans MS"/>
                  <a:ea typeface="Comic Sans MS"/>
                </a:rPr>
                <a:t>perda</a:t>
              </a: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) se não houver </a:t>
              </a:r>
              <a:r>
                <a:rPr b="0" i="1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buffers</a:t>
              </a: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 livres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5741" name="Google Shape;6377;p67" descr=""/>
          <p:cNvPicPr/>
          <p:nvPr/>
        </p:nvPicPr>
        <p:blipFill>
          <a:blip r:embed="rId1"/>
          <a:stretch/>
        </p:blipFill>
        <p:spPr>
          <a:xfrm>
            <a:off x="1295280" y="4952880"/>
            <a:ext cx="634680" cy="533160"/>
          </a:xfrm>
          <a:prstGeom prst="rect">
            <a:avLst/>
          </a:prstGeom>
          <a:ln w="0">
            <a:noFill/>
          </a:ln>
        </p:spPr>
      </p:pic>
      <p:pic>
        <p:nvPicPr>
          <p:cNvPr id="5742" name="Google Shape;6378;p67" descr=""/>
          <p:cNvPicPr/>
          <p:nvPr/>
        </p:nvPicPr>
        <p:blipFill>
          <a:blip r:embed="rId2"/>
          <a:stretch/>
        </p:blipFill>
        <p:spPr>
          <a:xfrm>
            <a:off x="977760" y="3936960"/>
            <a:ext cx="634680" cy="533160"/>
          </a:xfrm>
          <a:prstGeom prst="rect">
            <a:avLst/>
          </a:prstGeom>
          <a:ln w="0">
            <a:noFill/>
          </a:ln>
        </p:spPr>
      </p:pic>
      <p:pic>
        <p:nvPicPr>
          <p:cNvPr id="5743" name="" descr=""/>
          <p:cNvPicPr/>
          <p:nvPr/>
        </p:nvPicPr>
        <p:blipFill>
          <a:blip r:embed="rId3"/>
          <a:stretch/>
        </p:blipFill>
        <p:spPr>
          <a:xfrm>
            <a:off x="1295280" y="4940280"/>
            <a:ext cx="635040" cy="5205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6" dur="indefinite" restart="never" nodeType="tmRoot">
          <p:childTnLst>
            <p:seq>
              <p:cTn id="207" dur="indefinite" nodeType="mainSeq">
                <p:childTnLst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Quatro fontes de atraso dos pacotes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5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746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55F2A4-6DD7-4AED-A04C-8E73CAEAB1F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747" name="Google Shape;6387;p68"/>
          <p:cNvSpPr/>
          <p:nvPr/>
        </p:nvSpPr>
        <p:spPr>
          <a:xfrm>
            <a:off x="861840" y="4491000"/>
            <a:ext cx="3809160" cy="16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d</a:t>
            </a:r>
            <a:r>
              <a:rPr b="0" lang="en-US" sz="2400" spc="-1" strike="noStrike" baseline="-25000">
                <a:solidFill>
                  <a:srgbClr val="ff0000"/>
                </a:solidFill>
                <a:latin typeface="Comic Sans MS"/>
                <a:ea typeface="Comic Sans MS"/>
              </a:rPr>
              <a:t>proc</a:t>
            </a: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: processamento no nó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verifica erros de bit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determina enlace de saída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tipicamente &lt; mseg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748" name="Google Shape;6388;p68"/>
          <p:cNvSpPr/>
          <p:nvPr/>
        </p:nvSpPr>
        <p:spPr>
          <a:xfrm>
            <a:off x="3351240" y="2219400"/>
            <a:ext cx="1197720" cy="36900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9" name="Google Shape;6389;p68"/>
          <p:cNvSpPr/>
          <p:nvPr/>
        </p:nvSpPr>
        <p:spPr>
          <a:xfrm>
            <a:off x="3351240" y="2151000"/>
            <a:ext cx="1197720" cy="262800"/>
          </a:xfrm>
          <a:prstGeom prst="rect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0" name="Google Shape;6390;p68"/>
          <p:cNvSpPr/>
          <p:nvPr/>
        </p:nvSpPr>
        <p:spPr>
          <a:xfrm>
            <a:off x="3360600" y="1922400"/>
            <a:ext cx="1197720" cy="42948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51" name="Google Shape;6391;p68"/>
          <p:cNvGrpSpPr/>
          <p:nvPr/>
        </p:nvGrpSpPr>
        <p:grpSpPr>
          <a:xfrm>
            <a:off x="3706560" y="1952280"/>
            <a:ext cx="498240" cy="119520"/>
            <a:chOff x="3706560" y="1952280"/>
            <a:chExt cx="498240" cy="119520"/>
          </a:xfrm>
        </p:grpSpPr>
        <p:grpSp>
          <p:nvGrpSpPr>
            <p:cNvPr id="5752" name="Google Shape;6392;p68"/>
            <p:cNvGrpSpPr/>
            <p:nvPr/>
          </p:nvGrpSpPr>
          <p:grpSpPr>
            <a:xfrm>
              <a:off x="3706920" y="1954440"/>
              <a:ext cx="497880" cy="117360"/>
              <a:chOff x="3706920" y="1954440"/>
              <a:chExt cx="497880" cy="117360"/>
            </a:xfrm>
          </p:grpSpPr>
          <p:sp>
            <p:nvSpPr>
              <p:cNvPr id="5753" name="Google Shape;6393;p68"/>
              <p:cNvSpPr/>
              <p:nvPr/>
            </p:nvSpPr>
            <p:spPr>
              <a:xfrm flipH="1" rot="10800000">
                <a:off x="3706920" y="1954440"/>
                <a:ext cx="17784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4" name="Google Shape;6394;p68"/>
              <p:cNvSpPr/>
              <p:nvPr/>
            </p:nvSpPr>
            <p:spPr>
              <a:xfrm>
                <a:off x="4048560" y="207144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5" name="Google Shape;6395;p68"/>
              <p:cNvSpPr/>
              <p:nvPr/>
            </p:nvSpPr>
            <p:spPr>
              <a:xfrm>
                <a:off x="3870360" y="1956600"/>
                <a:ext cx="184680" cy="114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56" name="Google Shape;6396;p68"/>
            <p:cNvGrpSpPr/>
            <p:nvPr/>
          </p:nvGrpSpPr>
          <p:grpSpPr>
            <a:xfrm>
              <a:off x="3706560" y="1952280"/>
              <a:ext cx="498240" cy="117000"/>
              <a:chOff x="3706560" y="1952280"/>
              <a:chExt cx="498240" cy="117000"/>
            </a:xfrm>
          </p:grpSpPr>
          <p:sp>
            <p:nvSpPr>
              <p:cNvPr id="5757" name="Google Shape;6397;p68"/>
              <p:cNvSpPr/>
              <p:nvPr/>
            </p:nvSpPr>
            <p:spPr>
              <a:xfrm>
                <a:off x="3706560" y="2067480"/>
                <a:ext cx="177840" cy="1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8" name="Google Shape;6398;p68"/>
              <p:cNvSpPr/>
              <p:nvPr/>
            </p:nvSpPr>
            <p:spPr>
              <a:xfrm>
                <a:off x="4048560" y="195228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9" name="Google Shape;6399;p68"/>
              <p:cNvSpPr/>
              <p:nvPr/>
            </p:nvSpPr>
            <p:spPr>
              <a:xfrm flipH="1" rot="10800000">
                <a:off x="3870000" y="1952640"/>
                <a:ext cx="184680" cy="114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760" name="Google Shape;6400;p68"/>
          <p:cNvSpPr/>
          <p:nvPr/>
        </p:nvSpPr>
        <p:spPr>
          <a:xfrm>
            <a:off x="6446880" y="2238480"/>
            <a:ext cx="1197720" cy="36900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1" name="Google Shape;6401;p68"/>
          <p:cNvSpPr/>
          <p:nvPr/>
        </p:nvSpPr>
        <p:spPr>
          <a:xfrm>
            <a:off x="6456240" y="2217600"/>
            <a:ext cx="36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2" name="Google Shape;6402;p68"/>
          <p:cNvSpPr/>
          <p:nvPr/>
        </p:nvSpPr>
        <p:spPr>
          <a:xfrm>
            <a:off x="6456240" y="2179800"/>
            <a:ext cx="1197720" cy="262800"/>
          </a:xfrm>
          <a:prstGeom prst="rect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3" name="Google Shape;6403;p68"/>
          <p:cNvSpPr/>
          <p:nvPr/>
        </p:nvSpPr>
        <p:spPr>
          <a:xfrm>
            <a:off x="6465960" y="1951200"/>
            <a:ext cx="1197720" cy="42948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4" name="Google Shape;6404;p68"/>
          <p:cNvSpPr/>
          <p:nvPr/>
        </p:nvSpPr>
        <p:spPr>
          <a:xfrm>
            <a:off x="2620800" y="1857240"/>
            <a:ext cx="740880" cy="35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5" name="Google Shape;6405;p68"/>
          <p:cNvSpPr/>
          <p:nvPr/>
        </p:nvSpPr>
        <p:spPr>
          <a:xfrm flipH="1" rot="10800000">
            <a:off x="2925360" y="2397240"/>
            <a:ext cx="428040" cy="45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6" name="Google Shape;6406;p68"/>
          <p:cNvSpPr/>
          <p:nvPr/>
        </p:nvSpPr>
        <p:spPr>
          <a:xfrm>
            <a:off x="4545000" y="2276280"/>
            <a:ext cx="193320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7" name="Google Shape;6407;p68"/>
          <p:cNvSpPr/>
          <p:nvPr/>
        </p:nvSpPr>
        <p:spPr>
          <a:xfrm>
            <a:off x="5464080" y="207648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68" name="Google Shape;6408;p68"/>
          <p:cNvSpPr/>
          <p:nvPr/>
        </p:nvSpPr>
        <p:spPr>
          <a:xfrm>
            <a:off x="4211640" y="214776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69" name="Google Shape;6409;p68"/>
          <p:cNvSpPr/>
          <p:nvPr/>
        </p:nvSpPr>
        <p:spPr>
          <a:xfrm>
            <a:off x="4373640" y="214776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70" name="Google Shape;6410;p68"/>
          <p:cNvSpPr/>
          <p:nvPr/>
        </p:nvSpPr>
        <p:spPr>
          <a:xfrm>
            <a:off x="3159000" y="204804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71" name="Google Shape;6411;p68"/>
          <p:cNvSpPr/>
          <p:nvPr/>
        </p:nvSpPr>
        <p:spPr>
          <a:xfrm>
            <a:off x="3109680" y="1984320"/>
            <a:ext cx="21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2" name="Google Shape;6412;p68"/>
          <p:cNvSpPr/>
          <p:nvPr/>
        </p:nvSpPr>
        <p:spPr>
          <a:xfrm>
            <a:off x="6235560" y="1876320"/>
            <a:ext cx="366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3" name="Google Shape;6413;p68"/>
          <p:cNvSpPr/>
          <p:nvPr/>
        </p:nvSpPr>
        <p:spPr>
          <a:xfrm>
            <a:off x="1744560" y="1541520"/>
            <a:ext cx="383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6600"/>
                </a:solidFill>
                <a:latin typeface="Arial"/>
                <a:ea typeface="Arial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74" name="Google Shape;6414;p68"/>
          <p:cNvSpPr/>
          <p:nvPr/>
        </p:nvSpPr>
        <p:spPr>
          <a:xfrm>
            <a:off x="1920600" y="2494080"/>
            <a:ext cx="383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Arial"/>
                <a:ea typeface="Arial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75" name="Google Shape;6415;p68"/>
          <p:cNvSpPr/>
          <p:nvPr/>
        </p:nvSpPr>
        <p:spPr>
          <a:xfrm>
            <a:off x="4502160" y="208584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76" name="Google Shape;6416;p68"/>
          <p:cNvSpPr/>
          <p:nvPr/>
        </p:nvSpPr>
        <p:spPr>
          <a:xfrm>
            <a:off x="4900320" y="1689120"/>
            <a:ext cx="1383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propagação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777" name="Google Shape;6417;p68"/>
          <p:cNvSpPr/>
          <p:nvPr/>
        </p:nvSpPr>
        <p:spPr>
          <a:xfrm flipH="1">
            <a:off x="4644720" y="1876320"/>
            <a:ext cx="31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8" name="Google Shape;6418;p68"/>
          <p:cNvSpPr/>
          <p:nvPr/>
        </p:nvSpPr>
        <p:spPr>
          <a:xfrm>
            <a:off x="2996280" y="1249200"/>
            <a:ext cx="141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transmissão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779" name="Google Shape;6419;p68"/>
          <p:cNvSpPr/>
          <p:nvPr/>
        </p:nvSpPr>
        <p:spPr>
          <a:xfrm>
            <a:off x="4038480" y="1517400"/>
            <a:ext cx="52812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0" name="Google Shape;6420;p68"/>
          <p:cNvSpPr/>
          <p:nvPr/>
        </p:nvSpPr>
        <p:spPr>
          <a:xfrm>
            <a:off x="2901600" y="2803680"/>
            <a:ext cx="1739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processamento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do nó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781" name="Google Shape;6421;p68"/>
          <p:cNvSpPr/>
          <p:nvPr/>
        </p:nvSpPr>
        <p:spPr>
          <a:xfrm flipH="1">
            <a:off x="3377880" y="2847960"/>
            <a:ext cx="83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2" name="Google Shape;6422;p68"/>
          <p:cNvSpPr/>
          <p:nvPr/>
        </p:nvSpPr>
        <p:spPr>
          <a:xfrm flipH="1">
            <a:off x="4186800" y="2609640"/>
            <a:ext cx="385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3" name="Google Shape;6423;p68"/>
          <p:cNvSpPr/>
          <p:nvPr/>
        </p:nvSpPr>
        <p:spPr>
          <a:xfrm>
            <a:off x="4606200" y="3060720"/>
            <a:ext cx="1611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enfileiramento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784" name="Google Shape;6424;p68"/>
          <p:cNvSpPr/>
          <p:nvPr/>
        </p:nvSpPr>
        <p:spPr>
          <a:xfrm rot="10800000">
            <a:off x="4349880" y="2610000"/>
            <a:ext cx="595080" cy="55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85" name="Google Shape;6425;p68"/>
          <p:cNvGrpSpPr/>
          <p:nvPr/>
        </p:nvGrpSpPr>
        <p:grpSpPr>
          <a:xfrm>
            <a:off x="6792840" y="2009520"/>
            <a:ext cx="497880" cy="119520"/>
            <a:chOff x="6792840" y="2009520"/>
            <a:chExt cx="497880" cy="119520"/>
          </a:xfrm>
        </p:grpSpPr>
        <p:grpSp>
          <p:nvGrpSpPr>
            <p:cNvPr id="5786" name="Google Shape;6426;p68"/>
            <p:cNvGrpSpPr/>
            <p:nvPr/>
          </p:nvGrpSpPr>
          <p:grpSpPr>
            <a:xfrm>
              <a:off x="6792840" y="2011680"/>
              <a:ext cx="497880" cy="117360"/>
              <a:chOff x="6792840" y="2011680"/>
              <a:chExt cx="497880" cy="117360"/>
            </a:xfrm>
          </p:grpSpPr>
          <p:sp>
            <p:nvSpPr>
              <p:cNvPr id="5787" name="Google Shape;6427;p68"/>
              <p:cNvSpPr/>
              <p:nvPr/>
            </p:nvSpPr>
            <p:spPr>
              <a:xfrm flipH="1" rot="10800000">
                <a:off x="6792480" y="2011680"/>
                <a:ext cx="1774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8" name="Google Shape;6428;p68"/>
              <p:cNvSpPr/>
              <p:nvPr/>
            </p:nvSpPr>
            <p:spPr>
              <a:xfrm>
                <a:off x="7134480" y="212868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9" name="Google Shape;6429;p68"/>
              <p:cNvSpPr/>
              <p:nvPr/>
            </p:nvSpPr>
            <p:spPr>
              <a:xfrm>
                <a:off x="6956640" y="2013840"/>
                <a:ext cx="184680" cy="114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90" name="Google Shape;6430;p68"/>
            <p:cNvGrpSpPr/>
            <p:nvPr/>
          </p:nvGrpSpPr>
          <p:grpSpPr>
            <a:xfrm>
              <a:off x="6792840" y="2009520"/>
              <a:ext cx="497880" cy="117000"/>
              <a:chOff x="6792840" y="2009520"/>
              <a:chExt cx="497880" cy="117000"/>
            </a:xfrm>
          </p:grpSpPr>
          <p:sp>
            <p:nvSpPr>
              <p:cNvPr id="5791" name="Google Shape;6431;p68"/>
              <p:cNvSpPr/>
              <p:nvPr/>
            </p:nvSpPr>
            <p:spPr>
              <a:xfrm>
                <a:off x="6792840" y="2124360"/>
                <a:ext cx="1774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92" name="Google Shape;6432;p68"/>
              <p:cNvSpPr/>
              <p:nvPr/>
            </p:nvSpPr>
            <p:spPr>
              <a:xfrm>
                <a:off x="7134480" y="200952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93" name="Google Shape;6433;p68"/>
              <p:cNvSpPr/>
              <p:nvPr/>
            </p:nvSpPr>
            <p:spPr>
              <a:xfrm flipH="1" rot="10800000">
                <a:off x="6956280" y="2009880"/>
                <a:ext cx="184680" cy="114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794" name="Google Shape;6434;p68"/>
          <p:cNvSpPr/>
          <p:nvPr/>
        </p:nvSpPr>
        <p:spPr>
          <a:xfrm>
            <a:off x="4802040" y="4492800"/>
            <a:ext cx="3809160" cy="21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4520" indent="-344520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Gill Sans"/>
                <a:ea typeface="Gill Sans"/>
              </a:rPr>
              <a:t> </a:t>
            </a:r>
            <a:r>
              <a:rPr b="0" i="1" lang="en-US" sz="2400" spc="-1" strike="noStrike">
                <a:solidFill>
                  <a:srgbClr val="ff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ff0000"/>
                </a:solidFill>
                <a:latin typeface="Gill Sans"/>
                <a:ea typeface="Gill Sans"/>
              </a:rPr>
              <a:t>enfil</a:t>
            </a:r>
            <a:r>
              <a:rPr b="0" lang="en-US" sz="2400" spc="-1" strike="noStrike">
                <a:solidFill>
                  <a:srgbClr val="ff0000"/>
                </a:solidFill>
                <a:latin typeface="Gill Sans"/>
                <a:ea typeface="Gill Sans"/>
              </a:rPr>
              <a:t>: atraso de enfileiramento</a:t>
            </a:r>
            <a:endParaRPr b="0" lang="pt-BR" sz="2400" spc="-1" strike="noStrike">
              <a:latin typeface="Arial"/>
            </a:endParaRPr>
          </a:p>
          <a:p>
            <a:pPr marL="344520" indent="-34452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Gill Sans"/>
              </a:rPr>
              <a:t>tempo esperando no enlace de saída pela vez de transmitir</a:t>
            </a:r>
            <a:endParaRPr b="0" lang="pt-BR" sz="2000" spc="-1" strike="noStrike">
              <a:latin typeface="Arial"/>
            </a:endParaRPr>
          </a:p>
          <a:p>
            <a:pPr marL="344520" indent="-34452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Gill Sans"/>
              </a:rPr>
              <a:t>depende do nível de congestionamento do roteador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795" name="Google Shape;6435;p68"/>
          <p:cNvSpPr/>
          <p:nvPr/>
        </p:nvSpPr>
        <p:spPr>
          <a:xfrm>
            <a:off x="2116080" y="3630600"/>
            <a:ext cx="4942800" cy="553320"/>
          </a:xfrm>
          <a:prstGeom prst="rect">
            <a:avLst/>
          </a:prstGeom>
          <a:noFill/>
          <a:ln w="1905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5840" indent="-285840">
              <a:lnSpc>
                <a:spcPct val="85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nó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= 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proc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+ 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enfil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+ 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trans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+  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prop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5796" name="Google Shape;6436;p68"/>
          <p:cNvGrpSpPr/>
          <p:nvPr/>
        </p:nvGrpSpPr>
        <p:grpSpPr>
          <a:xfrm>
            <a:off x="1894680" y="1541520"/>
            <a:ext cx="778680" cy="678600"/>
            <a:chOff x="1894680" y="1541520"/>
            <a:chExt cx="778680" cy="678600"/>
          </a:xfrm>
        </p:grpSpPr>
        <p:pic>
          <p:nvPicPr>
            <p:cNvPr id="5797" name="Google Shape;6437;p68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1894680" y="1541520"/>
              <a:ext cx="77868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98" name="Google Shape;6438;p68"/>
            <p:cNvSpPr/>
            <p:nvPr/>
          </p:nvSpPr>
          <p:spPr>
            <a:xfrm flipH="1">
              <a:off x="2225160" y="1606680"/>
              <a:ext cx="37836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99" name="Google Shape;6439;p68"/>
          <p:cNvGrpSpPr/>
          <p:nvPr/>
        </p:nvGrpSpPr>
        <p:grpSpPr>
          <a:xfrm>
            <a:off x="2169360" y="2523960"/>
            <a:ext cx="778680" cy="678600"/>
            <a:chOff x="2169360" y="2523960"/>
            <a:chExt cx="778680" cy="678600"/>
          </a:xfrm>
        </p:grpSpPr>
        <p:pic>
          <p:nvPicPr>
            <p:cNvPr id="5800" name="Google Shape;6440;p68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2169360" y="2523960"/>
              <a:ext cx="77868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01" name="Google Shape;6441;p68"/>
            <p:cNvSpPr/>
            <p:nvPr/>
          </p:nvSpPr>
          <p:spPr>
            <a:xfrm flipH="1">
              <a:off x="2499840" y="2589480"/>
              <a:ext cx="37836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2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Quatro fontes de atraso dos pacotes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3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804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7ADAD1-59BE-4F23-AFE2-93DC7238EFF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805" name="Google Shape;6450;p69"/>
          <p:cNvSpPr/>
          <p:nvPr/>
        </p:nvSpPr>
        <p:spPr>
          <a:xfrm>
            <a:off x="319320" y="4491000"/>
            <a:ext cx="4351680" cy="163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d</a:t>
            </a:r>
            <a:r>
              <a:rPr b="0" lang="en-US" sz="2000" spc="-1" strike="noStrike" baseline="-25000">
                <a:solidFill>
                  <a:srgbClr val="ff0000"/>
                </a:solidFill>
                <a:latin typeface="Comic Sans MS"/>
                <a:ea typeface="Comic Sans MS"/>
              </a:rPr>
              <a:t>trans</a:t>
            </a: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: atraso de transmissão: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L: comprimento do pacote (bits)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R: largura de banda do enlace (bps)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Clr>
                <a:srgbClr val="3333cc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d</a:t>
            </a:r>
            <a:r>
              <a:rPr b="0" lang="en-US" sz="1800" spc="-1" strike="noStrike" baseline="-25000">
                <a:solidFill>
                  <a:srgbClr val="ff0000"/>
                </a:solidFill>
                <a:latin typeface="Comic Sans MS"/>
                <a:ea typeface="Comic Sans MS"/>
              </a:rPr>
              <a:t>trans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= L/R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806" name="Google Shape;6451;p69"/>
          <p:cNvSpPr/>
          <p:nvPr/>
        </p:nvSpPr>
        <p:spPr>
          <a:xfrm>
            <a:off x="3351240" y="2219400"/>
            <a:ext cx="1197720" cy="36900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7" name="Google Shape;6452;p69"/>
          <p:cNvSpPr/>
          <p:nvPr/>
        </p:nvSpPr>
        <p:spPr>
          <a:xfrm>
            <a:off x="3351240" y="2151000"/>
            <a:ext cx="1197720" cy="262800"/>
          </a:xfrm>
          <a:prstGeom prst="rect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8" name="Google Shape;6453;p69"/>
          <p:cNvSpPr/>
          <p:nvPr/>
        </p:nvSpPr>
        <p:spPr>
          <a:xfrm>
            <a:off x="3360600" y="1922400"/>
            <a:ext cx="1197720" cy="42948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09" name="Google Shape;6454;p69"/>
          <p:cNvGrpSpPr/>
          <p:nvPr/>
        </p:nvGrpSpPr>
        <p:grpSpPr>
          <a:xfrm>
            <a:off x="3706560" y="1952280"/>
            <a:ext cx="498240" cy="119520"/>
            <a:chOff x="3706560" y="1952280"/>
            <a:chExt cx="498240" cy="119520"/>
          </a:xfrm>
        </p:grpSpPr>
        <p:grpSp>
          <p:nvGrpSpPr>
            <p:cNvPr id="5810" name="Google Shape;6455;p69"/>
            <p:cNvGrpSpPr/>
            <p:nvPr/>
          </p:nvGrpSpPr>
          <p:grpSpPr>
            <a:xfrm>
              <a:off x="3706920" y="1954440"/>
              <a:ext cx="497880" cy="117360"/>
              <a:chOff x="3706920" y="1954440"/>
              <a:chExt cx="497880" cy="117360"/>
            </a:xfrm>
          </p:grpSpPr>
          <p:sp>
            <p:nvSpPr>
              <p:cNvPr id="5811" name="Google Shape;6456;p69"/>
              <p:cNvSpPr/>
              <p:nvPr/>
            </p:nvSpPr>
            <p:spPr>
              <a:xfrm flipH="1" rot="10800000">
                <a:off x="3706920" y="1954440"/>
                <a:ext cx="17784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12" name="Google Shape;6457;p69"/>
              <p:cNvSpPr/>
              <p:nvPr/>
            </p:nvSpPr>
            <p:spPr>
              <a:xfrm>
                <a:off x="4048560" y="207144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13" name="Google Shape;6458;p69"/>
              <p:cNvSpPr/>
              <p:nvPr/>
            </p:nvSpPr>
            <p:spPr>
              <a:xfrm>
                <a:off x="3870360" y="1956600"/>
                <a:ext cx="184680" cy="114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14" name="Google Shape;6459;p69"/>
            <p:cNvGrpSpPr/>
            <p:nvPr/>
          </p:nvGrpSpPr>
          <p:grpSpPr>
            <a:xfrm>
              <a:off x="3706560" y="1952280"/>
              <a:ext cx="498240" cy="117000"/>
              <a:chOff x="3706560" y="1952280"/>
              <a:chExt cx="498240" cy="117000"/>
            </a:xfrm>
          </p:grpSpPr>
          <p:sp>
            <p:nvSpPr>
              <p:cNvPr id="5815" name="Google Shape;6460;p69"/>
              <p:cNvSpPr/>
              <p:nvPr/>
            </p:nvSpPr>
            <p:spPr>
              <a:xfrm>
                <a:off x="3706560" y="2067480"/>
                <a:ext cx="177840" cy="1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16" name="Google Shape;6461;p69"/>
              <p:cNvSpPr/>
              <p:nvPr/>
            </p:nvSpPr>
            <p:spPr>
              <a:xfrm>
                <a:off x="4048560" y="195228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17" name="Google Shape;6462;p69"/>
              <p:cNvSpPr/>
              <p:nvPr/>
            </p:nvSpPr>
            <p:spPr>
              <a:xfrm flipH="1" rot="10800000">
                <a:off x="3870000" y="1952640"/>
                <a:ext cx="184680" cy="114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818" name="Google Shape;6463;p69"/>
          <p:cNvSpPr/>
          <p:nvPr/>
        </p:nvSpPr>
        <p:spPr>
          <a:xfrm>
            <a:off x="6446880" y="2238480"/>
            <a:ext cx="1197720" cy="36900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9" name="Google Shape;6464;p69"/>
          <p:cNvSpPr/>
          <p:nvPr/>
        </p:nvSpPr>
        <p:spPr>
          <a:xfrm>
            <a:off x="6456240" y="2217600"/>
            <a:ext cx="36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0" name="Google Shape;6465;p69"/>
          <p:cNvSpPr/>
          <p:nvPr/>
        </p:nvSpPr>
        <p:spPr>
          <a:xfrm>
            <a:off x="6456240" y="2179800"/>
            <a:ext cx="1197720" cy="262800"/>
          </a:xfrm>
          <a:prstGeom prst="rect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1" name="Google Shape;6466;p69"/>
          <p:cNvSpPr/>
          <p:nvPr/>
        </p:nvSpPr>
        <p:spPr>
          <a:xfrm>
            <a:off x="6465960" y="1951200"/>
            <a:ext cx="1197720" cy="42948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2" name="Google Shape;6467;p69"/>
          <p:cNvSpPr/>
          <p:nvPr/>
        </p:nvSpPr>
        <p:spPr>
          <a:xfrm>
            <a:off x="2620800" y="1857240"/>
            <a:ext cx="740880" cy="35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3" name="Google Shape;6468;p69"/>
          <p:cNvSpPr/>
          <p:nvPr/>
        </p:nvSpPr>
        <p:spPr>
          <a:xfrm flipH="1" rot="10800000">
            <a:off x="2925360" y="2397240"/>
            <a:ext cx="428040" cy="45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4" name="Google Shape;6469;p69"/>
          <p:cNvSpPr/>
          <p:nvPr/>
        </p:nvSpPr>
        <p:spPr>
          <a:xfrm>
            <a:off x="4545000" y="2276280"/>
            <a:ext cx="1933200" cy="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5" name="Google Shape;6470;p69"/>
          <p:cNvSpPr/>
          <p:nvPr/>
        </p:nvSpPr>
        <p:spPr>
          <a:xfrm>
            <a:off x="5464080" y="207648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26" name="Google Shape;6471;p69"/>
          <p:cNvSpPr/>
          <p:nvPr/>
        </p:nvSpPr>
        <p:spPr>
          <a:xfrm>
            <a:off x="4211640" y="214776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27" name="Google Shape;6472;p69"/>
          <p:cNvSpPr/>
          <p:nvPr/>
        </p:nvSpPr>
        <p:spPr>
          <a:xfrm>
            <a:off x="4373640" y="214776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28" name="Google Shape;6473;p69"/>
          <p:cNvSpPr/>
          <p:nvPr/>
        </p:nvSpPr>
        <p:spPr>
          <a:xfrm>
            <a:off x="3159000" y="204804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29" name="Google Shape;6474;p69"/>
          <p:cNvSpPr/>
          <p:nvPr/>
        </p:nvSpPr>
        <p:spPr>
          <a:xfrm>
            <a:off x="3109680" y="1984320"/>
            <a:ext cx="210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0" name="Google Shape;6475;p69"/>
          <p:cNvSpPr/>
          <p:nvPr/>
        </p:nvSpPr>
        <p:spPr>
          <a:xfrm>
            <a:off x="6235560" y="1876320"/>
            <a:ext cx="366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1" name="Google Shape;6476;p69"/>
          <p:cNvSpPr/>
          <p:nvPr/>
        </p:nvSpPr>
        <p:spPr>
          <a:xfrm>
            <a:off x="1744560" y="1541520"/>
            <a:ext cx="383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6600"/>
                </a:solidFill>
                <a:latin typeface="Arial"/>
                <a:ea typeface="Arial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32" name="Google Shape;6477;p69"/>
          <p:cNvSpPr/>
          <p:nvPr/>
        </p:nvSpPr>
        <p:spPr>
          <a:xfrm>
            <a:off x="1920600" y="2494080"/>
            <a:ext cx="383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99"/>
                </a:solidFill>
                <a:latin typeface="Arial"/>
                <a:ea typeface="Arial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33" name="Google Shape;6478;p69"/>
          <p:cNvSpPr/>
          <p:nvPr/>
        </p:nvSpPr>
        <p:spPr>
          <a:xfrm>
            <a:off x="4502160" y="208584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34" name="Google Shape;6479;p69"/>
          <p:cNvSpPr/>
          <p:nvPr/>
        </p:nvSpPr>
        <p:spPr>
          <a:xfrm>
            <a:off x="4900320" y="1689120"/>
            <a:ext cx="1383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propagação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835" name="Google Shape;6480;p69"/>
          <p:cNvSpPr/>
          <p:nvPr/>
        </p:nvSpPr>
        <p:spPr>
          <a:xfrm flipH="1">
            <a:off x="4644720" y="1876320"/>
            <a:ext cx="31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6" name="Google Shape;6481;p69"/>
          <p:cNvSpPr/>
          <p:nvPr/>
        </p:nvSpPr>
        <p:spPr>
          <a:xfrm>
            <a:off x="2996280" y="1249200"/>
            <a:ext cx="1410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transmissão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837" name="Google Shape;6482;p69"/>
          <p:cNvSpPr/>
          <p:nvPr/>
        </p:nvSpPr>
        <p:spPr>
          <a:xfrm>
            <a:off x="4038480" y="1517400"/>
            <a:ext cx="52812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8" name="Google Shape;6483;p69"/>
          <p:cNvSpPr/>
          <p:nvPr/>
        </p:nvSpPr>
        <p:spPr>
          <a:xfrm>
            <a:off x="2901600" y="2803680"/>
            <a:ext cx="1739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processamento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do nó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839" name="Google Shape;6484;p69"/>
          <p:cNvSpPr/>
          <p:nvPr/>
        </p:nvSpPr>
        <p:spPr>
          <a:xfrm flipH="1">
            <a:off x="3377880" y="2847960"/>
            <a:ext cx="83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0" name="Google Shape;6485;p69"/>
          <p:cNvSpPr/>
          <p:nvPr/>
        </p:nvSpPr>
        <p:spPr>
          <a:xfrm flipH="1">
            <a:off x="4186800" y="2609640"/>
            <a:ext cx="385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41" name="Google Shape;6486;p69"/>
          <p:cNvSpPr/>
          <p:nvPr/>
        </p:nvSpPr>
        <p:spPr>
          <a:xfrm>
            <a:off x="4606200" y="3060720"/>
            <a:ext cx="1611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enfileiramento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842" name="Google Shape;6487;p69"/>
          <p:cNvSpPr/>
          <p:nvPr/>
        </p:nvSpPr>
        <p:spPr>
          <a:xfrm rot="10800000">
            <a:off x="4349880" y="2610000"/>
            <a:ext cx="595080" cy="55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43" name="Google Shape;6488;p69"/>
          <p:cNvGrpSpPr/>
          <p:nvPr/>
        </p:nvGrpSpPr>
        <p:grpSpPr>
          <a:xfrm>
            <a:off x="6792840" y="2009520"/>
            <a:ext cx="497880" cy="119520"/>
            <a:chOff x="6792840" y="2009520"/>
            <a:chExt cx="497880" cy="119520"/>
          </a:xfrm>
        </p:grpSpPr>
        <p:grpSp>
          <p:nvGrpSpPr>
            <p:cNvPr id="5844" name="Google Shape;6489;p69"/>
            <p:cNvGrpSpPr/>
            <p:nvPr/>
          </p:nvGrpSpPr>
          <p:grpSpPr>
            <a:xfrm>
              <a:off x="6792840" y="2011680"/>
              <a:ext cx="497880" cy="117360"/>
              <a:chOff x="6792840" y="2011680"/>
              <a:chExt cx="497880" cy="117360"/>
            </a:xfrm>
          </p:grpSpPr>
          <p:sp>
            <p:nvSpPr>
              <p:cNvPr id="5845" name="Google Shape;6490;p69"/>
              <p:cNvSpPr/>
              <p:nvPr/>
            </p:nvSpPr>
            <p:spPr>
              <a:xfrm flipH="1" rot="10800000">
                <a:off x="6792480" y="2011680"/>
                <a:ext cx="1774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6" name="Google Shape;6491;p69"/>
              <p:cNvSpPr/>
              <p:nvPr/>
            </p:nvSpPr>
            <p:spPr>
              <a:xfrm>
                <a:off x="7134480" y="212868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7" name="Google Shape;6492;p69"/>
              <p:cNvSpPr/>
              <p:nvPr/>
            </p:nvSpPr>
            <p:spPr>
              <a:xfrm>
                <a:off x="6956640" y="2013840"/>
                <a:ext cx="184680" cy="114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48" name="Google Shape;6493;p69"/>
            <p:cNvGrpSpPr/>
            <p:nvPr/>
          </p:nvGrpSpPr>
          <p:grpSpPr>
            <a:xfrm>
              <a:off x="6792840" y="2009520"/>
              <a:ext cx="497880" cy="117000"/>
              <a:chOff x="6792840" y="2009520"/>
              <a:chExt cx="497880" cy="117000"/>
            </a:xfrm>
          </p:grpSpPr>
          <p:sp>
            <p:nvSpPr>
              <p:cNvPr id="5849" name="Google Shape;6494;p69"/>
              <p:cNvSpPr/>
              <p:nvPr/>
            </p:nvSpPr>
            <p:spPr>
              <a:xfrm>
                <a:off x="6792840" y="2124360"/>
                <a:ext cx="1774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0" name="Google Shape;6495;p69"/>
              <p:cNvSpPr/>
              <p:nvPr/>
            </p:nvSpPr>
            <p:spPr>
              <a:xfrm>
                <a:off x="7134480" y="200952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1" name="Google Shape;6496;p69"/>
              <p:cNvSpPr/>
              <p:nvPr/>
            </p:nvSpPr>
            <p:spPr>
              <a:xfrm flipH="1" rot="10800000">
                <a:off x="6956280" y="2009880"/>
                <a:ext cx="184680" cy="114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852" name="Google Shape;6497;p69"/>
          <p:cNvSpPr/>
          <p:nvPr/>
        </p:nvSpPr>
        <p:spPr>
          <a:xfrm>
            <a:off x="4802040" y="4492800"/>
            <a:ext cx="3809160" cy="21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4520" indent="-344520">
              <a:lnSpc>
                <a:spcPct val="85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Gill Sans"/>
                <a:ea typeface="Gill Sans"/>
              </a:rPr>
              <a:t> </a:t>
            </a:r>
            <a:r>
              <a:rPr b="0" i="1" lang="en-US" sz="2400" spc="-1" strike="noStrike">
                <a:solidFill>
                  <a:srgbClr val="ff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ff0000"/>
                </a:solidFill>
                <a:latin typeface="Gill Sans"/>
                <a:ea typeface="Gill Sans"/>
              </a:rPr>
              <a:t>prop</a:t>
            </a:r>
            <a:r>
              <a:rPr b="0" lang="en-US" sz="2400" spc="-1" strike="noStrike">
                <a:solidFill>
                  <a:srgbClr val="ff0000"/>
                </a:solidFill>
                <a:latin typeface="Gill Sans"/>
                <a:ea typeface="Gill Sans"/>
              </a:rPr>
              <a:t>: atraso de propagação</a:t>
            </a:r>
            <a:endParaRPr b="0" lang="pt-BR" sz="2400" spc="-1" strike="noStrike">
              <a:latin typeface="Arial"/>
            </a:endParaRPr>
          </a:p>
          <a:p>
            <a:pPr marL="344520" indent="-34452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Gill Sans"/>
              </a:rPr>
              <a:t>d: comprimento do enlace físico</a:t>
            </a:r>
            <a:endParaRPr b="0" lang="pt-BR" sz="2000" spc="-1" strike="noStrike">
              <a:latin typeface="Arial"/>
            </a:endParaRPr>
          </a:p>
          <a:p>
            <a:pPr marL="344520" indent="-34452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Gill Sans"/>
              </a:rPr>
              <a:t>s: velocidade de propagação no meio (~2x10</a:t>
            </a:r>
            <a:r>
              <a:rPr b="0" lang="en-US" sz="2000" spc="-1" strike="noStrike" baseline="30000">
                <a:solidFill>
                  <a:srgbClr val="000000"/>
                </a:solidFill>
                <a:latin typeface="Gill Sans"/>
                <a:ea typeface="Gill Sans"/>
              </a:rPr>
              <a:t>8</a:t>
            </a: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Gill Sans"/>
              </a:rPr>
              <a:t> m/seg)</a:t>
            </a:r>
            <a:endParaRPr b="0" lang="pt-BR" sz="2000" spc="-1" strike="noStrike">
              <a:latin typeface="Arial"/>
            </a:endParaRPr>
          </a:p>
          <a:p>
            <a:pPr marL="344520" indent="-344520">
              <a:lnSpc>
                <a:spcPct val="85000"/>
              </a:lnSpc>
              <a:spcBef>
                <a:spcPts val="400"/>
              </a:spcBef>
              <a:buClr>
                <a:srgbClr val="000099"/>
              </a:buClr>
              <a:buFont typeface="Noto Sans Symbols"/>
              <a:buChar char="▪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d</a:t>
            </a:r>
            <a:r>
              <a:rPr b="0" lang="en-US" sz="2000" spc="-1" strike="noStrike" baseline="-25000">
                <a:solidFill>
                  <a:srgbClr val="ff0000"/>
                </a:solidFill>
                <a:latin typeface="Arial"/>
                <a:ea typeface="Arial"/>
              </a:rPr>
              <a:t>prop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= d/s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5000"/>
              </a:lnSpc>
              <a:spcBef>
                <a:spcPts val="400"/>
              </a:spcBef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5853" name="Google Shape;6498;p69"/>
          <p:cNvSpPr/>
          <p:nvPr/>
        </p:nvSpPr>
        <p:spPr>
          <a:xfrm>
            <a:off x="2116080" y="3630600"/>
            <a:ext cx="4942800" cy="553320"/>
          </a:xfrm>
          <a:prstGeom prst="rect">
            <a:avLst/>
          </a:prstGeom>
          <a:noFill/>
          <a:ln w="1905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85840" indent="-285840">
              <a:lnSpc>
                <a:spcPct val="85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nó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= 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proc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+ 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enfil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+ 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trans</a:t>
            </a:r>
            <a:r>
              <a:rPr b="0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 +  </a:t>
            </a:r>
            <a:r>
              <a:rPr b="0" i="1" lang="en-US" sz="2400" spc="-1" strike="noStrike">
                <a:solidFill>
                  <a:srgbClr val="000000"/>
                </a:solidFill>
                <a:latin typeface="Gill Sans"/>
                <a:ea typeface="Gill Sans"/>
              </a:rPr>
              <a:t>d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Gill Sans"/>
                <a:ea typeface="Gill Sans"/>
              </a:rPr>
              <a:t>prop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5854" name="Google Shape;6499;p69"/>
          <p:cNvGrpSpPr/>
          <p:nvPr/>
        </p:nvGrpSpPr>
        <p:grpSpPr>
          <a:xfrm>
            <a:off x="1894680" y="1541520"/>
            <a:ext cx="778680" cy="678600"/>
            <a:chOff x="1894680" y="1541520"/>
            <a:chExt cx="778680" cy="678600"/>
          </a:xfrm>
        </p:grpSpPr>
        <p:pic>
          <p:nvPicPr>
            <p:cNvPr id="5855" name="Google Shape;6500;p69" descr="desktop_computer_stylized_medium"/>
            <p:cNvPicPr/>
            <p:nvPr/>
          </p:nvPicPr>
          <p:blipFill>
            <a:blip r:embed="rId1"/>
            <a:stretch/>
          </p:blipFill>
          <p:spPr>
            <a:xfrm flipH="1">
              <a:off x="1894680" y="1541520"/>
              <a:ext cx="77868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56" name="Google Shape;6501;p69"/>
            <p:cNvSpPr/>
            <p:nvPr/>
          </p:nvSpPr>
          <p:spPr>
            <a:xfrm flipH="1">
              <a:off x="2225160" y="1606680"/>
              <a:ext cx="37836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57" name="Google Shape;6502;p69"/>
          <p:cNvGrpSpPr/>
          <p:nvPr/>
        </p:nvGrpSpPr>
        <p:grpSpPr>
          <a:xfrm>
            <a:off x="2169360" y="2523960"/>
            <a:ext cx="778680" cy="678600"/>
            <a:chOff x="2169360" y="2523960"/>
            <a:chExt cx="778680" cy="678600"/>
          </a:xfrm>
        </p:grpSpPr>
        <p:pic>
          <p:nvPicPr>
            <p:cNvPr id="5858" name="Google Shape;6503;p69" descr="desktop_computer_stylized_medium"/>
            <p:cNvPicPr/>
            <p:nvPr/>
          </p:nvPicPr>
          <p:blipFill>
            <a:blip r:embed="rId2"/>
            <a:stretch/>
          </p:blipFill>
          <p:spPr>
            <a:xfrm flipH="1">
              <a:off x="2169360" y="2523960"/>
              <a:ext cx="778680" cy="678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59" name="Google Shape;6504;p69"/>
            <p:cNvSpPr/>
            <p:nvPr/>
          </p:nvSpPr>
          <p:spPr>
            <a:xfrm flipH="1">
              <a:off x="2499840" y="2589480"/>
              <a:ext cx="378360" cy="310320"/>
            </a:xfrm>
            <a:custGeom>
              <a:avLst/>
              <a:gdLst/>
              <a:ahLst/>
              <a:rect l="l" t="t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60" name="Google Shape;6505;p69"/>
          <p:cNvGrpSpPr/>
          <p:nvPr/>
        </p:nvGrpSpPr>
        <p:grpSpPr>
          <a:xfrm>
            <a:off x="2246040" y="5461560"/>
            <a:ext cx="2548080" cy="978840"/>
            <a:chOff x="2246040" y="5461560"/>
            <a:chExt cx="2548080" cy="978840"/>
          </a:xfrm>
        </p:grpSpPr>
        <p:sp>
          <p:nvSpPr>
            <p:cNvPr id="5861" name="Google Shape;6506;p69"/>
            <p:cNvSpPr/>
            <p:nvPr/>
          </p:nvSpPr>
          <p:spPr>
            <a:xfrm rot="381600">
              <a:off x="2255760" y="5600520"/>
              <a:ext cx="2528280" cy="318240"/>
            </a:xfrm>
            <a:prstGeom prst="leftRightArrow">
              <a:avLst>
                <a:gd name="adj1" fmla="val 35324"/>
                <a:gd name="adj2" fmla="val 94994"/>
              </a:avLst>
            </a:prstGeom>
            <a:gradFill rotWithShape="0">
              <a:gsLst>
                <a:gs pos="0">
                  <a:srgbClr val="cc0000"/>
                </a:gs>
                <a:gs pos="50000">
                  <a:srgbClr val="ffffff"/>
                </a:gs>
                <a:gs pos="100000">
                  <a:srgbClr val="cc0000"/>
                </a:gs>
              </a:gsLst>
              <a:lin ang="756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2" name="Google Shape;6507;p69"/>
            <p:cNvSpPr/>
            <p:nvPr/>
          </p:nvSpPr>
          <p:spPr>
            <a:xfrm>
              <a:off x="2433600" y="5699160"/>
              <a:ext cx="2104200" cy="74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ff0000"/>
                  </a:solidFill>
                  <a:latin typeface="Arial"/>
                  <a:ea typeface="Arial"/>
                </a:rPr>
                <a:t>d</a:t>
              </a:r>
              <a:r>
                <a:rPr b="0" lang="en-US" sz="2000" spc="-1" strike="noStrike" baseline="-25000">
                  <a:solidFill>
                    <a:srgbClr val="ff0000"/>
                  </a:solidFill>
                  <a:latin typeface="Arial"/>
                  <a:ea typeface="Arial"/>
                </a:rPr>
                <a:t>trans </a:t>
              </a:r>
              <a:r>
                <a:rPr b="0" lang="en-US" sz="2000" spc="-1" strike="noStrike">
                  <a:solidFill>
                    <a:srgbClr val="ff0000"/>
                  </a:solidFill>
                  <a:latin typeface="Arial"/>
                  <a:ea typeface="Arial"/>
                </a:rPr>
                <a:t>e </a:t>
              </a:r>
              <a:r>
                <a:rPr b="0" i="1" lang="en-US" sz="2000" spc="-1" strike="noStrike">
                  <a:solidFill>
                    <a:srgbClr val="ff0000"/>
                  </a:solidFill>
                  <a:latin typeface="Arial"/>
                  <a:ea typeface="Arial"/>
                </a:rPr>
                <a:t>d</a:t>
              </a:r>
              <a:r>
                <a:rPr b="0" lang="en-US" sz="2000" spc="-1" strike="noStrike" baseline="-25000">
                  <a:solidFill>
                    <a:srgbClr val="ff0000"/>
                  </a:solidFill>
                  <a:latin typeface="Arial"/>
                  <a:ea typeface="Arial"/>
                </a:rPr>
                <a:t>prop</a:t>
              </a:r>
              <a:endParaRPr b="0" lang="pt-BR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000" spc="-1" strike="noStrike">
                  <a:solidFill>
                    <a:srgbClr val="ff0000"/>
                  </a:solidFill>
                  <a:latin typeface="Arial"/>
                  <a:ea typeface="Arial"/>
                </a:rPr>
                <a:t>muito diferentes</a:t>
              </a:r>
              <a:endParaRPr b="0" lang="pt-BR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0" dur="indefinite" restart="never" nodeType="tmRoot">
          <p:childTnLst>
            <p:seq>
              <p:cTn id="221" dur="indefinite" nodeType="mainSeq">
                <p:childTnLst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500"/>
                                        <p:tgtEl>
                                          <p:spTgt spid="5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7817AA0-29E4-4485-B121-F02EE585963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title"/>
          </p:nvPr>
        </p:nvSpPr>
        <p:spPr>
          <a:xfrm>
            <a:off x="304920" y="228600"/>
            <a:ext cx="85924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 que é a Internet: visão dos componentes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/>
          </p:nvPr>
        </p:nvSpPr>
        <p:spPr>
          <a:xfrm>
            <a:off x="304920" y="1371600"/>
            <a:ext cx="4419000" cy="50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90000"/>
              </a:lnSpc>
              <a:buClr>
                <a:srgbClr val="3333cc"/>
              </a:buClr>
              <a:buFont typeface="Arial"/>
              <a:buChar char=""/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Internet: </a:t>
            </a: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“rede de redes”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livremente hierárquica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ISPs interconectados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protocolos</a:t>
            </a: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: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controlam o envio e o recebimento de mensagens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ex., TCP, IP, HTTP, Skype, 802.11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Padrões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RFC: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Request for comments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IETF: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Internet Engineering Task Force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www.ietf.org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Google Shape;845;p7" descr="redes.png"/>
          <p:cNvPicPr/>
          <p:nvPr/>
        </p:nvPicPr>
        <p:blipFill>
          <a:blip r:embed="rId1"/>
          <a:stretch/>
        </p:blipFill>
        <p:spPr>
          <a:xfrm>
            <a:off x="5386320" y="1263600"/>
            <a:ext cx="3467520" cy="4510080"/>
          </a:xfrm>
          <a:prstGeom prst="rect">
            <a:avLst/>
          </a:prstGeom>
          <a:ln w="0">
            <a:noFill/>
          </a:ln>
        </p:spPr>
      </p:pic>
      <p:sp>
        <p:nvSpPr>
          <p:cNvPr id="489" name="Google Shape;846;p7"/>
          <p:cNvSpPr/>
          <p:nvPr/>
        </p:nvSpPr>
        <p:spPr>
          <a:xfrm>
            <a:off x="3123360" y="5902200"/>
            <a:ext cx="248220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 u="sng">
                <a:solidFill>
                  <a:srgbClr val="ccccff"/>
                </a:solidFill>
                <a:uFillTx/>
                <a:latin typeface="Comic Sans MS"/>
                <a:ea typeface="Comic Sans MS"/>
                <a:hlinkClick r:id="rId2"/>
              </a:rPr>
              <a:t>RFCs de 1º de Abril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864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7570B81-566D-41B0-B629-F1365AE307D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865" name="PlaceHolder 3"/>
          <p:cNvSpPr>
            <a:spLocks noGrp="1"/>
          </p:cNvSpPr>
          <p:nvPr>
            <p:ph type="title"/>
          </p:nvPr>
        </p:nvSpPr>
        <p:spPr>
          <a:xfrm>
            <a:off x="522360" y="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Analogia com uma Caravana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6" name="PlaceHolder 4"/>
          <p:cNvSpPr>
            <a:spLocks noGrp="1"/>
          </p:cNvSpPr>
          <p:nvPr>
            <p:ph/>
          </p:nvPr>
        </p:nvSpPr>
        <p:spPr>
          <a:xfrm>
            <a:off x="279360" y="2679840"/>
            <a:ext cx="4215600" cy="331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Os carros se “propagam” a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100 km/h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pedágio leva 12 seg para atender um carro (tempo de transmissão)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carro~bit; caravana ~ pacote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P: Quanto tempo leva até que a caravana esteja enfileirada antes do segundo pedágio?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7" name="PlaceHolder 5"/>
          <p:cNvSpPr>
            <a:spLocks noGrp="1"/>
          </p:cNvSpPr>
          <p:nvPr>
            <p:ph/>
          </p:nvPr>
        </p:nvSpPr>
        <p:spPr>
          <a:xfrm>
            <a:off x="4740120" y="2631960"/>
            <a:ext cx="4161600" cy="336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Tempo para “atravessar” toda a caravana através do pedágio para a estrada = 12*10 = 120 seg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Tempo para que o último carro se propaga do primeiro para o segundo pedágio: 100km/(100km/h)= 1 h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R: 62 minutos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68" name="Google Shape;6518;p70"/>
          <p:cNvGrpSpPr/>
          <p:nvPr/>
        </p:nvGrpSpPr>
        <p:grpSpPr>
          <a:xfrm>
            <a:off x="310320" y="1150920"/>
            <a:ext cx="8290080" cy="1368000"/>
            <a:chOff x="310320" y="1150920"/>
            <a:chExt cx="8290080" cy="1368000"/>
          </a:xfrm>
        </p:grpSpPr>
        <p:sp>
          <p:nvSpPr>
            <p:cNvPr id="5869" name="Google Shape;6519;p70"/>
            <p:cNvSpPr/>
            <p:nvPr/>
          </p:nvSpPr>
          <p:spPr>
            <a:xfrm>
              <a:off x="777600" y="1819440"/>
              <a:ext cx="180828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Caravana</a:t>
              </a:r>
              <a:endParaRPr b="0" lang="pt-BR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de dez carros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870" name="Google Shape;6520;p70"/>
            <p:cNvGrpSpPr/>
            <p:nvPr/>
          </p:nvGrpSpPr>
          <p:grpSpPr>
            <a:xfrm>
              <a:off x="310320" y="1150920"/>
              <a:ext cx="8290080" cy="1173960"/>
              <a:chOff x="310320" y="1150920"/>
              <a:chExt cx="8290080" cy="1173960"/>
            </a:xfrm>
          </p:grpSpPr>
          <p:sp>
            <p:nvSpPr>
              <p:cNvPr id="5871" name="Google Shape;6521;p70"/>
              <p:cNvSpPr/>
              <p:nvPr/>
            </p:nvSpPr>
            <p:spPr>
              <a:xfrm>
                <a:off x="5645160" y="1930320"/>
                <a:ext cx="107532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  <a:ea typeface="Comic Sans MS"/>
                  </a:rPr>
                  <a:t>pedágio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872" name="Google Shape;6522;p70"/>
              <p:cNvSpPr/>
              <p:nvPr/>
            </p:nvSpPr>
            <p:spPr>
              <a:xfrm>
                <a:off x="2792160" y="1930320"/>
                <a:ext cx="107532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  <a:ea typeface="Comic Sans MS"/>
                  </a:rPr>
                  <a:t>pedágio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873" name="Google Shape;6523;p70"/>
              <p:cNvSpPr/>
              <p:nvPr/>
            </p:nvSpPr>
            <p:spPr>
              <a:xfrm rot="16200000">
                <a:off x="1765800" y="488880"/>
                <a:ext cx="78480" cy="2766240"/>
              </a:xfrm>
              <a:prstGeom prst="leftBrace">
                <a:avLst>
                  <a:gd name="adj1" fmla="val 29050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4" name="Google Shape;6524;p70"/>
              <p:cNvSpPr/>
              <p:nvPr/>
            </p:nvSpPr>
            <p:spPr>
              <a:xfrm>
                <a:off x="4152600" y="1349280"/>
                <a:ext cx="107892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  <a:ea typeface="Comic Sans MS"/>
                  </a:rPr>
                  <a:t>100 km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875" name="Google Shape;6525;p70"/>
              <p:cNvSpPr/>
              <p:nvPr/>
            </p:nvSpPr>
            <p:spPr>
              <a:xfrm flipH="1">
                <a:off x="6389280" y="1549080"/>
                <a:ext cx="926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6" name="Google Shape;6526;p70"/>
              <p:cNvSpPr/>
              <p:nvPr/>
            </p:nvSpPr>
            <p:spPr>
              <a:xfrm>
                <a:off x="7243560" y="1349280"/>
                <a:ext cx="107892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  <a:ea typeface="Comic Sans MS"/>
                  </a:rPr>
                  <a:t>100 km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877" name="Google Shape;6527;p70"/>
              <p:cNvSpPr/>
              <p:nvPr/>
            </p:nvSpPr>
            <p:spPr>
              <a:xfrm>
                <a:off x="8323200" y="1549080"/>
                <a:ext cx="2772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8" name="Google Shape;6528;p70"/>
              <p:cNvSpPr/>
              <p:nvPr/>
            </p:nvSpPr>
            <p:spPr>
              <a:xfrm>
                <a:off x="1092240" y="1549440"/>
                <a:ext cx="73800" cy="7380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9" name="Google Shape;6529;p70"/>
              <p:cNvSpPr/>
              <p:nvPr/>
            </p:nvSpPr>
            <p:spPr>
              <a:xfrm>
                <a:off x="1244520" y="1549440"/>
                <a:ext cx="73800" cy="7380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0" name="Google Shape;6530;p70"/>
              <p:cNvSpPr/>
              <p:nvPr/>
            </p:nvSpPr>
            <p:spPr>
              <a:xfrm>
                <a:off x="1468440" y="1549440"/>
                <a:ext cx="73800" cy="7380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881" name="Google Shape;6531;p70" descr="MCj03985170000[1]"/>
              <p:cNvPicPr/>
              <p:nvPr/>
            </p:nvPicPr>
            <p:blipFill>
              <a:blip r:embed="rId1"/>
              <a:stretch/>
            </p:blipFill>
            <p:spPr>
              <a:xfrm flipH="1">
                <a:off x="1577520" y="1460520"/>
                <a:ext cx="748440" cy="218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882" name="Google Shape;6532;p70" descr="MCj03985170000[1]"/>
              <p:cNvPicPr/>
              <p:nvPr/>
            </p:nvPicPr>
            <p:blipFill>
              <a:blip r:embed="rId2"/>
              <a:stretch/>
            </p:blipFill>
            <p:spPr>
              <a:xfrm flipH="1">
                <a:off x="310320" y="1455840"/>
                <a:ext cx="748440" cy="21852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5883" name="Google Shape;6533;p70"/>
              <p:cNvGrpSpPr/>
              <p:nvPr/>
            </p:nvGrpSpPr>
            <p:grpSpPr>
              <a:xfrm>
                <a:off x="2895840" y="1150920"/>
                <a:ext cx="457920" cy="777240"/>
                <a:chOff x="2895840" y="1150920"/>
                <a:chExt cx="457920" cy="777240"/>
              </a:xfrm>
            </p:grpSpPr>
            <p:pic>
              <p:nvPicPr>
                <p:cNvPr id="5884" name="Google Shape;6534;p70" descr="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2899440" y="1150920"/>
                  <a:ext cx="454320" cy="7772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5885" name="Google Shape;6535;p70"/>
                <p:cNvSpPr/>
                <p:nvPr/>
              </p:nvSpPr>
              <p:spPr>
                <a:xfrm>
                  <a:off x="2895840" y="1524960"/>
                  <a:ext cx="164160" cy="100440"/>
                </a:xfrm>
                <a:prstGeom prst="rect">
                  <a:avLst/>
                </a:prstGeom>
                <a:solidFill>
                  <a:schemeClr val="l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5886" name="Google Shape;6536;p70" descr="MCj03985170000[1]"/>
              <p:cNvPicPr/>
              <p:nvPr/>
            </p:nvPicPr>
            <p:blipFill>
              <a:blip r:embed="rId4"/>
              <a:stretch/>
            </p:blipFill>
            <p:spPr>
              <a:xfrm flipH="1">
                <a:off x="2341080" y="1481040"/>
                <a:ext cx="748440" cy="21852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5887" name="Google Shape;6537;p70"/>
              <p:cNvGrpSpPr/>
              <p:nvPr/>
            </p:nvGrpSpPr>
            <p:grpSpPr>
              <a:xfrm>
                <a:off x="5922360" y="1179360"/>
                <a:ext cx="457920" cy="777240"/>
                <a:chOff x="5922360" y="1179360"/>
                <a:chExt cx="457920" cy="777240"/>
              </a:xfrm>
            </p:grpSpPr>
            <p:pic>
              <p:nvPicPr>
                <p:cNvPr id="5888" name="Google Shape;6538;p70" descr="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5925960" y="1179360"/>
                  <a:ext cx="454320" cy="7772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5889" name="Google Shape;6539;p70"/>
                <p:cNvSpPr/>
                <p:nvPr/>
              </p:nvSpPr>
              <p:spPr>
                <a:xfrm>
                  <a:off x="5922360" y="1553400"/>
                  <a:ext cx="164160" cy="100440"/>
                </a:xfrm>
                <a:prstGeom prst="rect">
                  <a:avLst/>
                </a:prstGeom>
                <a:solidFill>
                  <a:schemeClr val="l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890" name="Google Shape;6540;p70"/>
              <p:cNvSpPr/>
              <p:nvPr/>
            </p:nvSpPr>
            <p:spPr>
              <a:xfrm flipH="1">
                <a:off x="3327840" y="1549080"/>
                <a:ext cx="8233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91" name="Google Shape;6541;p70"/>
              <p:cNvSpPr/>
              <p:nvPr/>
            </p:nvSpPr>
            <p:spPr>
              <a:xfrm>
                <a:off x="5231880" y="1549080"/>
                <a:ext cx="8665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2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893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C4EB152-8667-4DB3-BD38-0B387C4DB24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894" name="PlaceHolder 3"/>
          <p:cNvSpPr>
            <a:spLocks noGrp="1"/>
          </p:cNvSpPr>
          <p:nvPr>
            <p:ph type="title"/>
          </p:nvPr>
        </p:nvSpPr>
        <p:spPr>
          <a:xfrm>
            <a:off x="522360" y="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Analogia com uma caravana (mais)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5" name="PlaceHolder 4"/>
          <p:cNvSpPr>
            <a:spLocks noGrp="1"/>
          </p:cNvSpPr>
          <p:nvPr>
            <p:ph/>
          </p:nvPr>
        </p:nvSpPr>
        <p:spPr>
          <a:xfrm>
            <a:off x="401760" y="2930400"/>
            <a:ext cx="3940920" cy="331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Os carros agora se “propagam” a 1000 km/h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Os pedágios agora levam em torno de 1 min para atender um carro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P:</a:t>
            </a: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Os carros chegarão ao segundo pedágio antes que todos os carros tenham sido atendidos no primeiro pedágio?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6" name="PlaceHolder 5"/>
          <p:cNvSpPr>
            <a:spLocks noGrp="1"/>
          </p:cNvSpPr>
          <p:nvPr>
            <p:ph/>
          </p:nvPr>
        </p:nvSpPr>
        <p:spPr>
          <a:xfrm>
            <a:off x="4495680" y="2631960"/>
            <a:ext cx="4368240" cy="336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Sim!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Após 7 min, o 1o. Carro chega ao 2o. Pedágio e ainda há 3 carros no 1o. pedágio.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O 1o. bit do pacote pode chegar ao 2o. Roteador antes que o pacote tenha sido totalmente transmitido no 1o. roteador!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743040" indent="-20016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897" name="Google Shape;6552;p71"/>
          <p:cNvGrpSpPr/>
          <p:nvPr/>
        </p:nvGrpSpPr>
        <p:grpSpPr>
          <a:xfrm>
            <a:off x="310320" y="1150920"/>
            <a:ext cx="8290080" cy="1368000"/>
            <a:chOff x="310320" y="1150920"/>
            <a:chExt cx="8290080" cy="1368000"/>
          </a:xfrm>
        </p:grpSpPr>
        <p:sp>
          <p:nvSpPr>
            <p:cNvPr id="5898" name="Google Shape;6553;p71"/>
            <p:cNvSpPr/>
            <p:nvPr/>
          </p:nvSpPr>
          <p:spPr>
            <a:xfrm>
              <a:off x="777600" y="1819440"/>
              <a:ext cx="1808280" cy="69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Caravana</a:t>
              </a:r>
              <a:endParaRPr b="0" lang="pt-BR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de dez carros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5899" name="Google Shape;6554;p71"/>
            <p:cNvGrpSpPr/>
            <p:nvPr/>
          </p:nvGrpSpPr>
          <p:grpSpPr>
            <a:xfrm>
              <a:off x="310320" y="1150920"/>
              <a:ext cx="8290080" cy="1173960"/>
              <a:chOff x="310320" y="1150920"/>
              <a:chExt cx="8290080" cy="1173960"/>
            </a:xfrm>
          </p:grpSpPr>
          <p:sp>
            <p:nvSpPr>
              <p:cNvPr id="5900" name="Google Shape;6555;p71"/>
              <p:cNvSpPr/>
              <p:nvPr/>
            </p:nvSpPr>
            <p:spPr>
              <a:xfrm>
                <a:off x="5645160" y="1930320"/>
                <a:ext cx="107532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  <a:ea typeface="Comic Sans MS"/>
                  </a:rPr>
                  <a:t>pedágio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901" name="Google Shape;6556;p71"/>
              <p:cNvSpPr/>
              <p:nvPr/>
            </p:nvSpPr>
            <p:spPr>
              <a:xfrm>
                <a:off x="2792160" y="1930320"/>
                <a:ext cx="107532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algn="ctr"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  <a:ea typeface="Comic Sans MS"/>
                  </a:rPr>
                  <a:t>pedágio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902" name="Google Shape;6557;p71"/>
              <p:cNvSpPr/>
              <p:nvPr/>
            </p:nvSpPr>
            <p:spPr>
              <a:xfrm rot="16200000">
                <a:off x="1765800" y="488880"/>
                <a:ext cx="78480" cy="2766240"/>
              </a:xfrm>
              <a:prstGeom prst="leftBrace">
                <a:avLst>
                  <a:gd name="adj1" fmla="val 29050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3" name="Google Shape;6558;p71"/>
              <p:cNvSpPr/>
              <p:nvPr/>
            </p:nvSpPr>
            <p:spPr>
              <a:xfrm>
                <a:off x="4152600" y="1349280"/>
                <a:ext cx="107892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  <a:ea typeface="Comic Sans MS"/>
                  </a:rPr>
                  <a:t>100 km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904" name="Google Shape;6559;p71"/>
              <p:cNvSpPr/>
              <p:nvPr/>
            </p:nvSpPr>
            <p:spPr>
              <a:xfrm flipH="1">
                <a:off x="6389280" y="1549080"/>
                <a:ext cx="9266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5" name="Google Shape;6560;p71"/>
              <p:cNvSpPr/>
              <p:nvPr/>
            </p:nvSpPr>
            <p:spPr>
              <a:xfrm>
                <a:off x="7243560" y="1349280"/>
                <a:ext cx="1078920" cy="3945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tabLst>
                    <a:tab algn="l" pos="0"/>
                  </a:tabLst>
                </a:pPr>
                <a:r>
                  <a:rPr b="0" lang="en-US" sz="2000" spc="-1" strike="noStrike">
                    <a:solidFill>
                      <a:srgbClr val="000000"/>
                    </a:solidFill>
                    <a:latin typeface="Comic Sans MS"/>
                    <a:ea typeface="Comic Sans MS"/>
                  </a:rPr>
                  <a:t>100 km</a:t>
                </a:r>
                <a:endParaRPr b="0" lang="pt-BR" sz="2000" spc="-1" strike="noStrike">
                  <a:latin typeface="Arial"/>
                </a:endParaRPr>
              </a:p>
            </p:txBody>
          </p:sp>
          <p:sp>
            <p:nvSpPr>
              <p:cNvPr id="5906" name="Google Shape;6561;p71"/>
              <p:cNvSpPr/>
              <p:nvPr/>
            </p:nvSpPr>
            <p:spPr>
              <a:xfrm>
                <a:off x="8323200" y="1549080"/>
                <a:ext cx="2772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7" name="Google Shape;6562;p71"/>
              <p:cNvSpPr/>
              <p:nvPr/>
            </p:nvSpPr>
            <p:spPr>
              <a:xfrm>
                <a:off x="1092240" y="1549440"/>
                <a:ext cx="73800" cy="7380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8" name="Google Shape;6563;p71"/>
              <p:cNvSpPr/>
              <p:nvPr/>
            </p:nvSpPr>
            <p:spPr>
              <a:xfrm>
                <a:off x="1244520" y="1549440"/>
                <a:ext cx="73800" cy="7380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9" name="Google Shape;6564;p71"/>
              <p:cNvSpPr/>
              <p:nvPr/>
            </p:nvSpPr>
            <p:spPr>
              <a:xfrm>
                <a:off x="1468440" y="1549440"/>
                <a:ext cx="73800" cy="7380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5910" name="Google Shape;6565;p71" descr="MCj03985170000[1]"/>
              <p:cNvPicPr/>
              <p:nvPr/>
            </p:nvPicPr>
            <p:blipFill>
              <a:blip r:embed="rId1"/>
              <a:stretch/>
            </p:blipFill>
            <p:spPr>
              <a:xfrm flipH="1">
                <a:off x="1577520" y="1460520"/>
                <a:ext cx="748440" cy="218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5911" name="Google Shape;6566;p71" descr="MCj03985170000[1]"/>
              <p:cNvPicPr/>
              <p:nvPr/>
            </p:nvPicPr>
            <p:blipFill>
              <a:blip r:embed="rId2"/>
              <a:stretch/>
            </p:blipFill>
            <p:spPr>
              <a:xfrm flipH="1">
                <a:off x="310320" y="1455840"/>
                <a:ext cx="748440" cy="21852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5912" name="Google Shape;6567;p71"/>
              <p:cNvGrpSpPr/>
              <p:nvPr/>
            </p:nvGrpSpPr>
            <p:grpSpPr>
              <a:xfrm>
                <a:off x="2895840" y="1150920"/>
                <a:ext cx="457920" cy="777240"/>
                <a:chOff x="2895840" y="1150920"/>
                <a:chExt cx="457920" cy="777240"/>
              </a:xfrm>
            </p:grpSpPr>
            <p:pic>
              <p:nvPicPr>
                <p:cNvPr id="5913" name="Google Shape;6568;p71" descr="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2899440" y="1150920"/>
                  <a:ext cx="454320" cy="7772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5914" name="Google Shape;6569;p71"/>
                <p:cNvSpPr/>
                <p:nvPr/>
              </p:nvSpPr>
              <p:spPr>
                <a:xfrm>
                  <a:off x="2895840" y="1524960"/>
                  <a:ext cx="164160" cy="100440"/>
                </a:xfrm>
                <a:prstGeom prst="rect">
                  <a:avLst/>
                </a:prstGeom>
                <a:solidFill>
                  <a:schemeClr val="l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5915" name="Google Shape;6570;p71" descr="MCj03985170000[1]"/>
              <p:cNvPicPr/>
              <p:nvPr/>
            </p:nvPicPr>
            <p:blipFill>
              <a:blip r:embed="rId4"/>
              <a:stretch/>
            </p:blipFill>
            <p:spPr>
              <a:xfrm flipH="1">
                <a:off x="2341080" y="1481040"/>
                <a:ext cx="748440" cy="218520"/>
              </a:xfrm>
              <a:prstGeom prst="rect">
                <a:avLst/>
              </a:prstGeom>
              <a:ln w="0">
                <a:noFill/>
              </a:ln>
            </p:spPr>
          </p:pic>
          <p:grpSp>
            <p:nvGrpSpPr>
              <p:cNvPr id="5916" name="Google Shape;6571;p71"/>
              <p:cNvGrpSpPr/>
              <p:nvPr/>
            </p:nvGrpSpPr>
            <p:grpSpPr>
              <a:xfrm>
                <a:off x="5922360" y="1179360"/>
                <a:ext cx="457920" cy="777240"/>
                <a:chOff x="5922360" y="1179360"/>
                <a:chExt cx="457920" cy="777240"/>
              </a:xfrm>
            </p:grpSpPr>
            <p:pic>
              <p:nvPicPr>
                <p:cNvPr id="5917" name="Google Shape;6572;p71" descr="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5925960" y="1179360"/>
                  <a:ext cx="454320" cy="7772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5918" name="Google Shape;6573;p71"/>
                <p:cNvSpPr/>
                <p:nvPr/>
              </p:nvSpPr>
              <p:spPr>
                <a:xfrm>
                  <a:off x="5922360" y="1553400"/>
                  <a:ext cx="164160" cy="100440"/>
                </a:xfrm>
                <a:prstGeom prst="rect">
                  <a:avLst/>
                </a:prstGeom>
                <a:solidFill>
                  <a:schemeClr val="lt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919" name="Google Shape;6574;p71"/>
              <p:cNvSpPr/>
              <p:nvPr/>
            </p:nvSpPr>
            <p:spPr>
              <a:xfrm flipH="1">
                <a:off x="3327840" y="1549080"/>
                <a:ext cx="8233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20" name="Google Shape;6575;p71"/>
              <p:cNvSpPr/>
              <p:nvPr/>
            </p:nvSpPr>
            <p:spPr>
              <a:xfrm>
                <a:off x="5231880" y="1549080"/>
                <a:ext cx="8665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1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922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C35FFC8-2C7F-4C49-9BBA-6458BFB33DA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923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Atraso de enfileiramento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4" name="PlaceHolder 4"/>
          <p:cNvSpPr>
            <a:spLocks noGrp="1"/>
          </p:cNvSpPr>
          <p:nvPr>
            <p:ph/>
          </p:nvPr>
        </p:nvSpPr>
        <p:spPr>
          <a:xfrm>
            <a:off x="533520" y="1600200"/>
            <a:ext cx="380916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R=largura de banda do enlace (bps)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L=compr. do pacote (bits)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a=taxa média de chegada de pacotes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5" name="Google Shape;6585;p72"/>
          <p:cNvSpPr/>
          <p:nvPr/>
        </p:nvSpPr>
        <p:spPr>
          <a:xfrm>
            <a:off x="495360" y="3987720"/>
            <a:ext cx="450000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intensidade de tráfego = La/R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926" name="Google Shape;6586;p72"/>
          <p:cNvSpPr/>
          <p:nvPr/>
        </p:nvSpPr>
        <p:spPr>
          <a:xfrm>
            <a:off x="571680" y="4448160"/>
            <a:ext cx="5184360" cy="19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La/R ~ 0: pequeno atraso de enfileiramento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La/R -&gt; 1: grande atraso</a:t>
            </a:r>
            <a:endParaRPr b="0" lang="pt-BR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La/R &gt; 1: chega mais “trabalho” do que a capacidade de atendimento, atraso médio infinito!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927" name="Google Shape;6587;p72" descr="f0114"/>
          <p:cNvPicPr/>
          <p:nvPr/>
        </p:nvPicPr>
        <p:blipFill>
          <a:blip r:embed="rId1"/>
          <a:stretch/>
        </p:blipFill>
        <p:spPr>
          <a:xfrm>
            <a:off x="5465880" y="1351080"/>
            <a:ext cx="2481120" cy="2264400"/>
          </a:xfrm>
          <a:prstGeom prst="rect">
            <a:avLst/>
          </a:prstGeom>
          <a:ln w="0">
            <a:noFill/>
          </a:ln>
        </p:spPr>
      </p:pic>
      <p:pic>
        <p:nvPicPr>
          <p:cNvPr id="5928" name="Google Shape;6588;p72" descr=""/>
          <p:cNvPicPr/>
          <p:nvPr/>
        </p:nvPicPr>
        <p:blipFill>
          <a:blip r:embed="rId2"/>
          <a:stretch/>
        </p:blipFill>
        <p:spPr>
          <a:xfrm>
            <a:off x="7383600" y="4810680"/>
            <a:ext cx="1545480" cy="1239120"/>
          </a:xfrm>
          <a:prstGeom prst="rect">
            <a:avLst/>
          </a:prstGeom>
          <a:ln w="0">
            <a:noFill/>
          </a:ln>
        </p:spPr>
      </p:pic>
      <p:pic>
        <p:nvPicPr>
          <p:cNvPr id="5929" name="Google Shape;6589;p72" descr=""/>
          <p:cNvPicPr/>
          <p:nvPr/>
        </p:nvPicPr>
        <p:blipFill>
          <a:blip r:embed="rId3"/>
          <a:stretch/>
        </p:blipFill>
        <p:spPr>
          <a:xfrm>
            <a:off x="6146640" y="4072680"/>
            <a:ext cx="1480320" cy="1116720"/>
          </a:xfrm>
          <a:prstGeom prst="rect">
            <a:avLst/>
          </a:prstGeom>
          <a:ln w="0">
            <a:noFill/>
          </a:ln>
        </p:spPr>
      </p:pic>
      <p:sp>
        <p:nvSpPr>
          <p:cNvPr id="5930" name="Google Shape;6590;p72"/>
          <p:cNvSpPr/>
          <p:nvPr/>
        </p:nvSpPr>
        <p:spPr>
          <a:xfrm>
            <a:off x="7556040" y="4017240"/>
            <a:ext cx="1050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La/R ~ 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931" name="Google Shape;6591;p72"/>
          <p:cNvSpPr/>
          <p:nvPr/>
        </p:nvSpPr>
        <p:spPr>
          <a:xfrm>
            <a:off x="7886160" y="5985720"/>
            <a:ext cx="1127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La/R -&gt; 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2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933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529EF52-6BF8-48CB-A457-F2AA8F27D34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5934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Atrasos e rotas “reais” da Internet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5" name="PlaceHolder 4"/>
          <p:cNvSpPr>
            <a:spLocks noGrp="1"/>
          </p:cNvSpPr>
          <p:nvPr>
            <p:ph/>
          </p:nvPr>
        </p:nvSpPr>
        <p:spPr>
          <a:xfrm>
            <a:off x="533520" y="1600200"/>
            <a:ext cx="7771680" cy="30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9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Como são os atrasos e as perdas reais da Internet?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Programa</a:t>
            </a:r>
            <a:r>
              <a:rPr b="1" lang="en-US" sz="20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1" lang="en-US" sz="2000" spc="-1" strike="noStrike" u="sng">
                <a:solidFill>
                  <a:srgbClr val="ff0000"/>
                </a:solidFill>
                <a:uFillTx/>
                <a:latin typeface="Courier New"/>
                <a:ea typeface="Courier New"/>
              </a:rPr>
              <a:t>traceroute</a:t>
            </a:r>
            <a:r>
              <a:rPr b="0" lang="en-US" sz="20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 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fornece medições de atraso da fonte até os diversos roteadores ao longo do caminho fim-a-fim até o destino. Para cada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Envia três pacotes que alcançarão o roteador </a:t>
            </a:r>
            <a:r>
              <a:rPr b="0" i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no caminho até o destino.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roteador </a:t>
            </a:r>
            <a:r>
              <a:rPr b="0" i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devolverá os pacotes ao transmissor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36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transmissor calcula o intervalo de tempo decorrido entre a transmissão e a chegada da resposta.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6" name="Google Shape;6602;p73"/>
          <p:cNvSpPr/>
          <p:nvPr/>
        </p:nvSpPr>
        <p:spPr>
          <a:xfrm>
            <a:off x="1285560" y="5319360"/>
            <a:ext cx="288720" cy="26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7" name="Google Shape;6603;p73"/>
          <p:cNvSpPr/>
          <p:nvPr/>
        </p:nvSpPr>
        <p:spPr>
          <a:xfrm flipH="1" rot="10800000">
            <a:off x="2079720" y="5370840"/>
            <a:ext cx="458640" cy="20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8" name="Google Shape;6604;p73"/>
          <p:cNvSpPr/>
          <p:nvPr/>
        </p:nvSpPr>
        <p:spPr>
          <a:xfrm>
            <a:off x="3014640" y="5354280"/>
            <a:ext cx="485280" cy="2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9" name="Google Shape;6605;p73"/>
          <p:cNvSpPr/>
          <p:nvPr/>
        </p:nvSpPr>
        <p:spPr>
          <a:xfrm flipH="1">
            <a:off x="2775600" y="5086080"/>
            <a:ext cx="34884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0" name="Google Shape;6606;p73"/>
          <p:cNvSpPr/>
          <p:nvPr/>
        </p:nvSpPr>
        <p:spPr>
          <a:xfrm flipH="1">
            <a:off x="3990240" y="5414760"/>
            <a:ext cx="620280" cy="1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41" name="Google Shape;6607;p73"/>
          <p:cNvGrpSpPr/>
          <p:nvPr/>
        </p:nvGrpSpPr>
        <p:grpSpPr>
          <a:xfrm>
            <a:off x="1560600" y="5467320"/>
            <a:ext cx="501840" cy="232560"/>
            <a:chOff x="1560600" y="5467320"/>
            <a:chExt cx="501840" cy="232560"/>
          </a:xfrm>
        </p:grpSpPr>
        <p:sp>
          <p:nvSpPr>
            <p:cNvPr id="5942" name="Google Shape;6608;p73"/>
            <p:cNvSpPr/>
            <p:nvPr/>
          </p:nvSpPr>
          <p:spPr>
            <a:xfrm>
              <a:off x="1564560" y="5571360"/>
              <a:ext cx="4968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3" name="Google Shape;6609;p73"/>
            <p:cNvSpPr/>
            <p:nvPr/>
          </p:nvSpPr>
          <p:spPr>
            <a:xfrm>
              <a:off x="1564560" y="556056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4" name="Google Shape;6610;p73"/>
            <p:cNvSpPr/>
            <p:nvPr/>
          </p:nvSpPr>
          <p:spPr>
            <a:xfrm>
              <a:off x="2062080" y="556056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5" name="Google Shape;6611;p73"/>
            <p:cNvSpPr/>
            <p:nvPr/>
          </p:nvSpPr>
          <p:spPr>
            <a:xfrm>
              <a:off x="1564560" y="5560560"/>
              <a:ext cx="49248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6" name="Google Shape;6612;p73"/>
            <p:cNvSpPr/>
            <p:nvPr/>
          </p:nvSpPr>
          <p:spPr>
            <a:xfrm>
              <a:off x="1560600" y="5467320"/>
              <a:ext cx="4968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47" name="Google Shape;6613;p73"/>
            <p:cNvGrpSpPr/>
            <p:nvPr/>
          </p:nvGrpSpPr>
          <p:grpSpPr>
            <a:xfrm>
              <a:off x="1680480" y="5500800"/>
              <a:ext cx="245880" cy="88200"/>
              <a:chOff x="1680480" y="5500800"/>
              <a:chExt cx="245880" cy="88200"/>
            </a:xfrm>
          </p:grpSpPr>
          <p:sp>
            <p:nvSpPr>
              <p:cNvPr id="5948" name="Google Shape;6614;p73"/>
              <p:cNvSpPr/>
              <p:nvPr/>
            </p:nvSpPr>
            <p:spPr>
              <a:xfrm flipH="1" rot="10800000">
                <a:off x="1680480" y="550080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49" name="Google Shape;6615;p73"/>
              <p:cNvSpPr/>
              <p:nvPr/>
            </p:nvSpPr>
            <p:spPr>
              <a:xfrm>
                <a:off x="1849320" y="558864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0" name="Google Shape;6616;p73"/>
              <p:cNvSpPr/>
              <p:nvPr/>
            </p:nvSpPr>
            <p:spPr>
              <a:xfrm>
                <a:off x="1761120" y="5502240"/>
                <a:ext cx="9144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51" name="Google Shape;6617;p73"/>
            <p:cNvGrpSpPr/>
            <p:nvPr/>
          </p:nvGrpSpPr>
          <p:grpSpPr>
            <a:xfrm>
              <a:off x="1680120" y="5499000"/>
              <a:ext cx="246240" cy="87840"/>
              <a:chOff x="1680120" y="5499000"/>
              <a:chExt cx="246240" cy="87840"/>
            </a:xfrm>
          </p:grpSpPr>
          <p:sp>
            <p:nvSpPr>
              <p:cNvPr id="5952" name="Google Shape;6618;p73"/>
              <p:cNvSpPr/>
              <p:nvPr/>
            </p:nvSpPr>
            <p:spPr>
              <a:xfrm>
                <a:off x="1680120" y="558540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3" name="Google Shape;6619;p73"/>
              <p:cNvSpPr/>
              <p:nvPr/>
            </p:nvSpPr>
            <p:spPr>
              <a:xfrm>
                <a:off x="1849320" y="549900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4" name="Google Shape;6620;p73"/>
              <p:cNvSpPr/>
              <p:nvPr/>
            </p:nvSpPr>
            <p:spPr>
              <a:xfrm flipH="1" rot="10800000">
                <a:off x="1761480" y="5499360"/>
                <a:ext cx="9144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955" name="Google Shape;6621;p73"/>
          <p:cNvGrpSpPr/>
          <p:nvPr/>
        </p:nvGrpSpPr>
        <p:grpSpPr>
          <a:xfrm>
            <a:off x="2513160" y="5238720"/>
            <a:ext cx="501840" cy="232560"/>
            <a:chOff x="2513160" y="5238720"/>
            <a:chExt cx="501840" cy="232560"/>
          </a:xfrm>
        </p:grpSpPr>
        <p:sp>
          <p:nvSpPr>
            <p:cNvPr id="5956" name="Google Shape;6622;p73"/>
            <p:cNvSpPr/>
            <p:nvPr/>
          </p:nvSpPr>
          <p:spPr>
            <a:xfrm>
              <a:off x="2517120" y="5342760"/>
              <a:ext cx="4968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7" name="Google Shape;6623;p73"/>
            <p:cNvSpPr/>
            <p:nvPr/>
          </p:nvSpPr>
          <p:spPr>
            <a:xfrm>
              <a:off x="2517120" y="533196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8" name="Google Shape;6624;p73"/>
            <p:cNvSpPr/>
            <p:nvPr/>
          </p:nvSpPr>
          <p:spPr>
            <a:xfrm>
              <a:off x="3014640" y="533196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9" name="Google Shape;6625;p73"/>
            <p:cNvSpPr/>
            <p:nvPr/>
          </p:nvSpPr>
          <p:spPr>
            <a:xfrm>
              <a:off x="2517120" y="5331960"/>
              <a:ext cx="49248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0" name="Google Shape;6626;p73"/>
            <p:cNvSpPr/>
            <p:nvPr/>
          </p:nvSpPr>
          <p:spPr>
            <a:xfrm>
              <a:off x="2513160" y="5238720"/>
              <a:ext cx="4968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61" name="Google Shape;6627;p73"/>
            <p:cNvGrpSpPr/>
            <p:nvPr/>
          </p:nvGrpSpPr>
          <p:grpSpPr>
            <a:xfrm>
              <a:off x="2633040" y="5272200"/>
              <a:ext cx="245880" cy="88200"/>
              <a:chOff x="2633040" y="5272200"/>
              <a:chExt cx="245880" cy="88200"/>
            </a:xfrm>
          </p:grpSpPr>
          <p:sp>
            <p:nvSpPr>
              <p:cNvPr id="5962" name="Google Shape;6628;p73"/>
              <p:cNvSpPr/>
              <p:nvPr/>
            </p:nvSpPr>
            <p:spPr>
              <a:xfrm flipH="1" rot="10800000">
                <a:off x="2633040" y="527220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3" name="Google Shape;6629;p73"/>
              <p:cNvSpPr/>
              <p:nvPr/>
            </p:nvSpPr>
            <p:spPr>
              <a:xfrm>
                <a:off x="2801880" y="536004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4" name="Google Shape;6630;p73"/>
              <p:cNvSpPr/>
              <p:nvPr/>
            </p:nvSpPr>
            <p:spPr>
              <a:xfrm>
                <a:off x="2713680" y="5273640"/>
                <a:ext cx="9144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65" name="Google Shape;6631;p73"/>
            <p:cNvGrpSpPr/>
            <p:nvPr/>
          </p:nvGrpSpPr>
          <p:grpSpPr>
            <a:xfrm>
              <a:off x="2632680" y="5270400"/>
              <a:ext cx="246240" cy="87840"/>
              <a:chOff x="2632680" y="5270400"/>
              <a:chExt cx="246240" cy="87840"/>
            </a:xfrm>
          </p:grpSpPr>
          <p:sp>
            <p:nvSpPr>
              <p:cNvPr id="5966" name="Google Shape;6632;p73"/>
              <p:cNvSpPr/>
              <p:nvPr/>
            </p:nvSpPr>
            <p:spPr>
              <a:xfrm>
                <a:off x="2632680" y="5356800"/>
                <a:ext cx="8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7" name="Google Shape;6633;p73"/>
              <p:cNvSpPr/>
              <p:nvPr/>
            </p:nvSpPr>
            <p:spPr>
              <a:xfrm>
                <a:off x="2801880" y="527040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8" name="Google Shape;6634;p73"/>
              <p:cNvSpPr/>
              <p:nvPr/>
            </p:nvSpPr>
            <p:spPr>
              <a:xfrm flipH="1" rot="10800000">
                <a:off x="2714040" y="5270760"/>
                <a:ext cx="9144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969" name="Google Shape;6635;p73"/>
          <p:cNvGrpSpPr/>
          <p:nvPr/>
        </p:nvGrpSpPr>
        <p:grpSpPr>
          <a:xfrm>
            <a:off x="3500280" y="5446800"/>
            <a:ext cx="500400" cy="232560"/>
            <a:chOff x="3500280" y="5446800"/>
            <a:chExt cx="500400" cy="232560"/>
          </a:xfrm>
        </p:grpSpPr>
        <p:sp>
          <p:nvSpPr>
            <p:cNvPr id="5970" name="Google Shape;6636;p73"/>
            <p:cNvSpPr/>
            <p:nvPr/>
          </p:nvSpPr>
          <p:spPr>
            <a:xfrm>
              <a:off x="3504600" y="5550840"/>
              <a:ext cx="4950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1" name="Google Shape;6637;p73"/>
            <p:cNvSpPr/>
            <p:nvPr/>
          </p:nvSpPr>
          <p:spPr>
            <a:xfrm>
              <a:off x="3504600" y="554004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2" name="Google Shape;6638;p73"/>
            <p:cNvSpPr/>
            <p:nvPr/>
          </p:nvSpPr>
          <p:spPr>
            <a:xfrm>
              <a:off x="4000320" y="554004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3" name="Google Shape;6639;p73"/>
            <p:cNvSpPr/>
            <p:nvPr/>
          </p:nvSpPr>
          <p:spPr>
            <a:xfrm>
              <a:off x="3504600" y="5540040"/>
              <a:ext cx="49104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4" name="Google Shape;6640;p73"/>
            <p:cNvSpPr/>
            <p:nvPr/>
          </p:nvSpPr>
          <p:spPr>
            <a:xfrm>
              <a:off x="3500280" y="5446800"/>
              <a:ext cx="4950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75" name="Google Shape;6641;p73"/>
            <p:cNvGrpSpPr/>
            <p:nvPr/>
          </p:nvGrpSpPr>
          <p:grpSpPr>
            <a:xfrm>
              <a:off x="3619800" y="5480280"/>
              <a:ext cx="245520" cy="87840"/>
              <a:chOff x="3619800" y="5480280"/>
              <a:chExt cx="245520" cy="87840"/>
            </a:xfrm>
          </p:grpSpPr>
          <p:sp>
            <p:nvSpPr>
              <p:cNvPr id="5976" name="Google Shape;6642;p73"/>
              <p:cNvSpPr/>
              <p:nvPr/>
            </p:nvSpPr>
            <p:spPr>
              <a:xfrm flipH="1" rot="10800000">
                <a:off x="3619440" y="548028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77" name="Google Shape;6643;p73"/>
              <p:cNvSpPr/>
              <p:nvPr/>
            </p:nvSpPr>
            <p:spPr>
              <a:xfrm>
                <a:off x="3788280" y="556776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78" name="Google Shape;6644;p73"/>
              <p:cNvSpPr/>
              <p:nvPr/>
            </p:nvSpPr>
            <p:spPr>
              <a:xfrm>
                <a:off x="3700440" y="548172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79" name="Google Shape;6645;p73"/>
            <p:cNvGrpSpPr/>
            <p:nvPr/>
          </p:nvGrpSpPr>
          <p:grpSpPr>
            <a:xfrm>
              <a:off x="3619800" y="5478480"/>
              <a:ext cx="245520" cy="87840"/>
              <a:chOff x="3619800" y="5478480"/>
              <a:chExt cx="245520" cy="87840"/>
            </a:xfrm>
          </p:grpSpPr>
          <p:sp>
            <p:nvSpPr>
              <p:cNvPr id="5980" name="Google Shape;6646;p73"/>
              <p:cNvSpPr/>
              <p:nvPr/>
            </p:nvSpPr>
            <p:spPr>
              <a:xfrm>
                <a:off x="3619800" y="556488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81" name="Google Shape;6647;p73"/>
              <p:cNvSpPr/>
              <p:nvPr/>
            </p:nvSpPr>
            <p:spPr>
              <a:xfrm>
                <a:off x="3788280" y="547848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82" name="Google Shape;6648;p73"/>
              <p:cNvSpPr/>
              <p:nvPr/>
            </p:nvSpPr>
            <p:spPr>
              <a:xfrm flipH="1" rot="10800000">
                <a:off x="3700080" y="5478840"/>
                <a:ext cx="9108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5983" name="Google Shape;6649;p73"/>
          <p:cNvSpPr/>
          <p:nvPr/>
        </p:nvSpPr>
        <p:spPr>
          <a:xfrm>
            <a:off x="5109840" y="5379840"/>
            <a:ext cx="485640" cy="2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4" name="Google Shape;6650;p73"/>
          <p:cNvSpPr/>
          <p:nvPr/>
        </p:nvSpPr>
        <p:spPr>
          <a:xfrm flipH="1">
            <a:off x="6048360" y="5325840"/>
            <a:ext cx="556560" cy="27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85" name="Google Shape;6651;p73"/>
          <p:cNvGrpSpPr/>
          <p:nvPr/>
        </p:nvGrpSpPr>
        <p:grpSpPr>
          <a:xfrm>
            <a:off x="4608360" y="5264280"/>
            <a:ext cx="501840" cy="232560"/>
            <a:chOff x="4608360" y="5264280"/>
            <a:chExt cx="501840" cy="232560"/>
          </a:xfrm>
        </p:grpSpPr>
        <p:sp>
          <p:nvSpPr>
            <p:cNvPr id="5986" name="Google Shape;6652;p73"/>
            <p:cNvSpPr/>
            <p:nvPr/>
          </p:nvSpPr>
          <p:spPr>
            <a:xfrm>
              <a:off x="4612680" y="5368320"/>
              <a:ext cx="4968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7" name="Google Shape;6653;p73"/>
            <p:cNvSpPr/>
            <p:nvPr/>
          </p:nvSpPr>
          <p:spPr>
            <a:xfrm>
              <a:off x="4612680" y="535716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8" name="Google Shape;6654;p73"/>
            <p:cNvSpPr/>
            <p:nvPr/>
          </p:nvSpPr>
          <p:spPr>
            <a:xfrm>
              <a:off x="5109840" y="5357160"/>
              <a:ext cx="360" cy="79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9" name="Google Shape;6655;p73"/>
            <p:cNvSpPr/>
            <p:nvPr/>
          </p:nvSpPr>
          <p:spPr>
            <a:xfrm>
              <a:off x="4612680" y="5357520"/>
              <a:ext cx="49248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0" name="Google Shape;6656;p73"/>
            <p:cNvSpPr/>
            <p:nvPr/>
          </p:nvSpPr>
          <p:spPr>
            <a:xfrm>
              <a:off x="4608360" y="5264280"/>
              <a:ext cx="4968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91" name="Google Shape;6657;p73"/>
            <p:cNvGrpSpPr/>
            <p:nvPr/>
          </p:nvGrpSpPr>
          <p:grpSpPr>
            <a:xfrm>
              <a:off x="4728240" y="5297760"/>
              <a:ext cx="246240" cy="87840"/>
              <a:chOff x="4728240" y="5297760"/>
              <a:chExt cx="246240" cy="87840"/>
            </a:xfrm>
          </p:grpSpPr>
          <p:sp>
            <p:nvSpPr>
              <p:cNvPr id="5992" name="Google Shape;6658;p73"/>
              <p:cNvSpPr/>
              <p:nvPr/>
            </p:nvSpPr>
            <p:spPr>
              <a:xfrm flipH="1" rot="10800000">
                <a:off x="4727880" y="529776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3" name="Google Shape;6659;p73"/>
              <p:cNvSpPr/>
              <p:nvPr/>
            </p:nvSpPr>
            <p:spPr>
              <a:xfrm>
                <a:off x="4897440" y="538524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4" name="Google Shape;6660;p73"/>
              <p:cNvSpPr/>
              <p:nvPr/>
            </p:nvSpPr>
            <p:spPr>
              <a:xfrm>
                <a:off x="4809240" y="529920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95" name="Google Shape;6661;p73"/>
            <p:cNvGrpSpPr/>
            <p:nvPr/>
          </p:nvGrpSpPr>
          <p:grpSpPr>
            <a:xfrm>
              <a:off x="4728240" y="5295960"/>
              <a:ext cx="246240" cy="87840"/>
              <a:chOff x="4728240" y="5295960"/>
              <a:chExt cx="246240" cy="87840"/>
            </a:xfrm>
          </p:grpSpPr>
          <p:sp>
            <p:nvSpPr>
              <p:cNvPr id="5996" name="Google Shape;6662;p73"/>
              <p:cNvSpPr/>
              <p:nvPr/>
            </p:nvSpPr>
            <p:spPr>
              <a:xfrm>
                <a:off x="4728240" y="538236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7" name="Google Shape;6663;p73"/>
              <p:cNvSpPr/>
              <p:nvPr/>
            </p:nvSpPr>
            <p:spPr>
              <a:xfrm>
                <a:off x="4897440" y="529596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8" name="Google Shape;6664;p73"/>
              <p:cNvSpPr/>
              <p:nvPr/>
            </p:nvSpPr>
            <p:spPr>
              <a:xfrm flipH="1" rot="10800000">
                <a:off x="4808880" y="5296320"/>
                <a:ext cx="9108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999" name="Google Shape;6665;p73"/>
          <p:cNvGrpSpPr/>
          <p:nvPr/>
        </p:nvGrpSpPr>
        <p:grpSpPr>
          <a:xfrm>
            <a:off x="5595840" y="5472000"/>
            <a:ext cx="500400" cy="232560"/>
            <a:chOff x="5595840" y="5472000"/>
            <a:chExt cx="500400" cy="232560"/>
          </a:xfrm>
        </p:grpSpPr>
        <p:sp>
          <p:nvSpPr>
            <p:cNvPr id="6000" name="Google Shape;6666;p73"/>
            <p:cNvSpPr/>
            <p:nvPr/>
          </p:nvSpPr>
          <p:spPr>
            <a:xfrm>
              <a:off x="5600160" y="5576040"/>
              <a:ext cx="495000" cy="1285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1" name="Google Shape;6667;p73"/>
            <p:cNvSpPr/>
            <p:nvPr/>
          </p:nvSpPr>
          <p:spPr>
            <a:xfrm>
              <a:off x="5599800" y="556524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2" name="Google Shape;6668;p73"/>
            <p:cNvSpPr/>
            <p:nvPr/>
          </p:nvSpPr>
          <p:spPr>
            <a:xfrm>
              <a:off x="6095880" y="5565240"/>
              <a:ext cx="360" cy="7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3" name="Google Shape;6669;p73"/>
            <p:cNvSpPr/>
            <p:nvPr/>
          </p:nvSpPr>
          <p:spPr>
            <a:xfrm>
              <a:off x="5600160" y="5565600"/>
              <a:ext cx="491040" cy="7812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4" name="Google Shape;6670;p73"/>
            <p:cNvSpPr/>
            <p:nvPr/>
          </p:nvSpPr>
          <p:spPr>
            <a:xfrm>
              <a:off x="5595840" y="5472000"/>
              <a:ext cx="495000" cy="1501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05" name="Google Shape;6671;p73"/>
            <p:cNvGrpSpPr/>
            <p:nvPr/>
          </p:nvGrpSpPr>
          <p:grpSpPr>
            <a:xfrm>
              <a:off x="5715360" y="5505480"/>
              <a:ext cx="245520" cy="88200"/>
              <a:chOff x="5715360" y="5505480"/>
              <a:chExt cx="245520" cy="88200"/>
            </a:xfrm>
          </p:grpSpPr>
          <p:sp>
            <p:nvSpPr>
              <p:cNvPr id="6006" name="Google Shape;6672;p73"/>
              <p:cNvSpPr/>
              <p:nvPr/>
            </p:nvSpPr>
            <p:spPr>
              <a:xfrm flipH="1" rot="10800000">
                <a:off x="5715000" y="550548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07" name="Google Shape;6673;p73"/>
              <p:cNvSpPr/>
              <p:nvPr/>
            </p:nvSpPr>
            <p:spPr>
              <a:xfrm>
                <a:off x="5883840" y="559332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08" name="Google Shape;6674;p73"/>
              <p:cNvSpPr/>
              <p:nvPr/>
            </p:nvSpPr>
            <p:spPr>
              <a:xfrm>
                <a:off x="5796000" y="5506920"/>
                <a:ext cx="91080" cy="86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09" name="Google Shape;6675;p73"/>
            <p:cNvGrpSpPr/>
            <p:nvPr/>
          </p:nvGrpSpPr>
          <p:grpSpPr>
            <a:xfrm>
              <a:off x="5715360" y="5504040"/>
              <a:ext cx="245520" cy="87480"/>
              <a:chOff x="5715360" y="5504040"/>
              <a:chExt cx="245520" cy="87480"/>
            </a:xfrm>
          </p:grpSpPr>
          <p:sp>
            <p:nvSpPr>
              <p:cNvPr id="6010" name="Google Shape;6676;p73"/>
              <p:cNvSpPr/>
              <p:nvPr/>
            </p:nvSpPr>
            <p:spPr>
              <a:xfrm>
                <a:off x="5715360" y="5590080"/>
                <a:ext cx="8748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11" name="Google Shape;6677;p73"/>
              <p:cNvSpPr/>
              <p:nvPr/>
            </p:nvSpPr>
            <p:spPr>
              <a:xfrm>
                <a:off x="5883840" y="5504040"/>
                <a:ext cx="770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12" name="Google Shape;6678;p73"/>
              <p:cNvSpPr/>
              <p:nvPr/>
            </p:nvSpPr>
            <p:spPr>
              <a:xfrm flipH="1" rot="10800000">
                <a:off x="5795640" y="5504400"/>
                <a:ext cx="91080" cy="85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013" name="Google Shape;6680;p73"/>
          <p:cNvSpPr/>
          <p:nvPr/>
        </p:nvSpPr>
        <p:spPr>
          <a:xfrm>
            <a:off x="2744640" y="5486400"/>
            <a:ext cx="228240" cy="31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4" name="Google Shape;6681;p73"/>
          <p:cNvSpPr/>
          <p:nvPr/>
        </p:nvSpPr>
        <p:spPr>
          <a:xfrm>
            <a:off x="4668480" y="5073480"/>
            <a:ext cx="228240" cy="31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5" name="Google Shape;6682;p73"/>
          <p:cNvSpPr/>
          <p:nvPr/>
        </p:nvSpPr>
        <p:spPr>
          <a:xfrm flipH="1">
            <a:off x="3385800" y="5676840"/>
            <a:ext cx="349200" cy="15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6" name="Google Shape;6683;p73"/>
          <p:cNvSpPr/>
          <p:nvPr/>
        </p:nvSpPr>
        <p:spPr>
          <a:xfrm>
            <a:off x="3741480" y="5181480"/>
            <a:ext cx="6120" cy="25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7" name="Google Shape;6684;p73"/>
          <p:cNvSpPr/>
          <p:nvPr/>
        </p:nvSpPr>
        <p:spPr>
          <a:xfrm>
            <a:off x="1289160" y="5295960"/>
            <a:ext cx="418320" cy="418320"/>
          </a:xfrm>
          <a:custGeom>
            <a:avLst/>
            <a:gdLst/>
            <a:ahLst/>
            <a:rect l="l" t="t" r="r" b="b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8" name="Google Shape;6685;p73"/>
          <p:cNvSpPr/>
          <p:nvPr/>
        </p:nvSpPr>
        <p:spPr>
          <a:xfrm>
            <a:off x="1388160" y="5038560"/>
            <a:ext cx="111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3 probes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019" name="Google Shape;6686;p73"/>
          <p:cNvSpPr/>
          <p:nvPr/>
        </p:nvSpPr>
        <p:spPr>
          <a:xfrm>
            <a:off x="1282680" y="5219640"/>
            <a:ext cx="1345320" cy="474120"/>
          </a:xfrm>
          <a:custGeom>
            <a:avLst/>
            <a:gdLst/>
            <a:ahLst/>
            <a:rect l="l" t="t" r="r" b="b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0" name="Google Shape;6687;p73"/>
          <p:cNvSpPr/>
          <p:nvPr/>
        </p:nvSpPr>
        <p:spPr>
          <a:xfrm>
            <a:off x="1959840" y="5527800"/>
            <a:ext cx="111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3 probes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021" name="Google Shape;6688;p73"/>
          <p:cNvSpPr/>
          <p:nvPr/>
        </p:nvSpPr>
        <p:spPr>
          <a:xfrm>
            <a:off x="1276200" y="5273640"/>
            <a:ext cx="2247120" cy="402480"/>
          </a:xfrm>
          <a:custGeom>
            <a:avLst/>
            <a:gdLst/>
            <a:ahLst/>
            <a:rect l="l" t="t" r="r" b="b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2" name="Google Shape;6689;p73"/>
          <p:cNvSpPr/>
          <p:nvPr/>
        </p:nvSpPr>
        <p:spPr>
          <a:xfrm>
            <a:off x="3026520" y="5013360"/>
            <a:ext cx="1113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3 probes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6023" name="Google Shape;6690;p73" descr=""/>
          <p:cNvPicPr/>
          <p:nvPr/>
        </p:nvPicPr>
        <p:blipFill>
          <a:blip r:embed="rId1"/>
          <a:stretch/>
        </p:blipFill>
        <p:spPr>
          <a:xfrm>
            <a:off x="977760" y="5067360"/>
            <a:ext cx="406080" cy="317160"/>
          </a:xfrm>
          <a:prstGeom prst="rect">
            <a:avLst/>
          </a:prstGeom>
          <a:ln w="0">
            <a:noFill/>
          </a:ln>
        </p:spPr>
      </p:pic>
      <p:pic>
        <p:nvPicPr>
          <p:cNvPr id="6024" name="Google Shape;6691;p73" descr=""/>
          <p:cNvPicPr/>
          <p:nvPr/>
        </p:nvPicPr>
        <p:blipFill>
          <a:blip r:embed="rId2"/>
          <a:stretch/>
        </p:blipFill>
        <p:spPr>
          <a:xfrm>
            <a:off x="6591240" y="5168880"/>
            <a:ext cx="406080" cy="317160"/>
          </a:xfrm>
          <a:prstGeom prst="rect">
            <a:avLst/>
          </a:prstGeom>
          <a:ln w="0">
            <a:noFill/>
          </a:ln>
        </p:spPr>
      </p:pic>
      <p:pic>
        <p:nvPicPr>
          <p:cNvPr id="6025" name="" descr=""/>
          <p:cNvPicPr/>
          <p:nvPr/>
        </p:nvPicPr>
        <p:blipFill>
          <a:blip r:embed="rId3"/>
          <a:stretch/>
        </p:blipFill>
        <p:spPr>
          <a:xfrm>
            <a:off x="977760" y="5067360"/>
            <a:ext cx="406440" cy="317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027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5121FB9-55D6-47E3-8903-5927E9B3546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028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Atrasos e rotas “reais”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9" name="Google Shape;6700;p74"/>
          <p:cNvSpPr/>
          <p:nvPr/>
        </p:nvSpPr>
        <p:spPr>
          <a:xfrm>
            <a:off x="733320" y="2522520"/>
            <a:ext cx="8228880" cy="38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  cs-gw (128.119.240.254)  1 ms  1 ms  2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  border1-rt-fa5-1-0.gw.umass.edu (128.119.3.145)  1 ms  1 ms  2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  cht-vbns.gw.umass.edu (128.119.3.130)  6 ms 5 ms 5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4  jn1-at1-0-0-19.wor.vbns.net (204.147.132.129)  16 ms 11 ms 13 ms 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5  jn1-so7-0-0-0.wae.vbns.net (204.147.136.136)  21 ms 18 ms 18 ms 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6  abilene-vbns.abilene.ucaid.edu (198.32.11.9)  22 ms  18 ms  22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7  nycm-wash.abilene.ucaid.edu (198.32.8.46)  22 ms  22 ms  22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8  62.40.103.253 (62.40.103.253)  104 ms 109 ms 106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9  de2-1.de1.de.geant.net (62.40.96.129)  109 ms 102 ms 104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10  de.fr1.fr.geant.net (62.40.96.50)  113 ms 121 ms 114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11  renater-gw.fr1.fr.geant.net (62.40.103.54)  112 ms  114 ms  112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12  nio-n2.cssi.renater.fr (193.51.206.13)  111 ms  114 ms  116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13  nice.cssi.renater.fr (195.220.98.102)  123 ms  125 ms  124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14  r3t2-nice.cssi.renater.fr (195.220.98.110)  126 ms  126 ms  124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15  eurecom-valbonne.r3t2.ft.net (193.48.50.54)  135 ms  128 ms  133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16  194.214.211.25 (194.214.211.25)  126 ms  128 ms  126 ms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17  * * *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18  * * *</a:t>
            </a:r>
            <a:endParaRPr b="0" lang="pt-BR" sz="1600" spc="-1" strike="noStrike">
              <a:latin typeface="Arial"/>
            </a:endParaRPr>
          </a:p>
          <a:p>
            <a:pPr marL="457200" indent="-457200">
              <a:lnSpc>
                <a:spcPct val="8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19  fantasia.eurecom.fr (193.55.113.142)  132 ms  128 ms  136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ms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030" name="Google Shape;6701;p74"/>
          <p:cNvSpPr/>
          <p:nvPr/>
        </p:nvSpPr>
        <p:spPr>
          <a:xfrm>
            <a:off x="312840" y="1220760"/>
            <a:ext cx="8559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traceroute: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gaia.cs.umass.edu para www.eurocom.fr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031" name="Google Shape;6702;p74"/>
          <p:cNvSpPr/>
          <p:nvPr/>
        </p:nvSpPr>
        <p:spPr>
          <a:xfrm>
            <a:off x="4707000" y="1801800"/>
            <a:ext cx="4564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Três medições de atraso de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gaia.cs.umass.edu p/cs-gw.cs.umass.edu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032" name="Google Shape;6703;p74"/>
          <p:cNvSpPr/>
          <p:nvPr/>
        </p:nvSpPr>
        <p:spPr>
          <a:xfrm flipH="1" rot="10800000">
            <a:off x="3600720" y="2094120"/>
            <a:ext cx="671040" cy="41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3" name="Google Shape;6704;p74"/>
          <p:cNvSpPr/>
          <p:nvPr/>
        </p:nvSpPr>
        <p:spPr>
          <a:xfrm flipH="1" rot="10800000">
            <a:off x="4139640" y="2082960"/>
            <a:ext cx="139320" cy="40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4" name="Google Shape;6705;p74"/>
          <p:cNvSpPr/>
          <p:nvPr/>
        </p:nvSpPr>
        <p:spPr>
          <a:xfrm rot="10800000">
            <a:off x="4275360" y="2092680"/>
            <a:ext cx="366480" cy="38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5" name="Google Shape;6706;p74"/>
          <p:cNvSpPr/>
          <p:nvPr/>
        </p:nvSpPr>
        <p:spPr>
          <a:xfrm flipH="1" rot="10800000">
            <a:off x="4267440" y="2098800"/>
            <a:ext cx="3772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6" name="Google Shape;6707;p74"/>
          <p:cNvSpPr/>
          <p:nvPr/>
        </p:nvSpPr>
        <p:spPr>
          <a:xfrm>
            <a:off x="6093000" y="3811680"/>
            <a:ext cx="1011960" cy="245520"/>
          </a:xfrm>
          <a:custGeom>
            <a:avLst/>
            <a:gdLst/>
            <a:ahLst/>
            <a:rect l="l" t="t" r="r" b="b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7" name="Google Shape;6708;p74"/>
          <p:cNvSpPr/>
          <p:nvPr/>
        </p:nvSpPr>
        <p:spPr>
          <a:xfrm>
            <a:off x="7144920" y="3597120"/>
            <a:ext cx="13906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link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trans-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oceânico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038" name="Google Shape;6709;p74"/>
          <p:cNvSpPr/>
          <p:nvPr/>
        </p:nvSpPr>
        <p:spPr>
          <a:xfrm>
            <a:off x="1611000" y="5762520"/>
            <a:ext cx="1231560" cy="8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9" name="Google Shape;6710;p74"/>
          <p:cNvSpPr/>
          <p:nvPr/>
        </p:nvSpPr>
        <p:spPr>
          <a:xfrm>
            <a:off x="2908440" y="5692680"/>
            <a:ext cx="6285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* sem resposta (pacote perdido, roteador não responde)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716;p75"/>
          <p:cNvSpPr/>
          <p:nvPr/>
        </p:nvSpPr>
        <p:spPr>
          <a:xfrm>
            <a:off x="2719080" y="4125960"/>
            <a:ext cx="1924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buffer 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(área de espera)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041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042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E63BEBE-A684-47EE-9DB6-4AF880122B2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043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Perda de pacotes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4" name="PlaceHolder 4"/>
          <p:cNvSpPr>
            <a:spLocks noGrp="1"/>
          </p:cNvSpPr>
          <p:nvPr>
            <p:ph/>
          </p:nvPr>
        </p:nvSpPr>
        <p:spPr>
          <a:xfrm>
            <a:off x="352440" y="1343160"/>
            <a:ext cx="8309880" cy="268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fila (buffer) anterior a um canal possui capacidade finita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quando um pacote chega numa fila cheia, o pacote é descartado (perdido)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pacote perdido pode ser retransmitido pelo nó anterior, pelo sistema origem, ou não ser retransmitido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5" name="Google Shape;6722;p75"/>
          <p:cNvSpPr/>
          <p:nvPr/>
        </p:nvSpPr>
        <p:spPr>
          <a:xfrm>
            <a:off x="3092400" y="5208480"/>
            <a:ext cx="1197720" cy="36900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6" name="Google Shape;6723;p75"/>
          <p:cNvSpPr/>
          <p:nvPr/>
        </p:nvSpPr>
        <p:spPr>
          <a:xfrm>
            <a:off x="3092400" y="5140440"/>
            <a:ext cx="1197720" cy="262800"/>
          </a:xfrm>
          <a:prstGeom prst="rect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7" name="Google Shape;6724;p75"/>
          <p:cNvSpPr/>
          <p:nvPr/>
        </p:nvSpPr>
        <p:spPr>
          <a:xfrm>
            <a:off x="3102120" y="4911840"/>
            <a:ext cx="1197720" cy="429480"/>
          </a:xfrm>
          <a:prstGeom prst="ellipse">
            <a:avLst/>
          </a:prstGeom>
          <a:solidFill>
            <a:schemeClr val="hlink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048" name="Google Shape;6725;p75"/>
          <p:cNvGrpSpPr/>
          <p:nvPr/>
        </p:nvGrpSpPr>
        <p:grpSpPr>
          <a:xfrm>
            <a:off x="3458880" y="4973760"/>
            <a:ext cx="498240" cy="88200"/>
            <a:chOff x="3458880" y="4973760"/>
            <a:chExt cx="498240" cy="88200"/>
          </a:xfrm>
        </p:grpSpPr>
        <p:grpSp>
          <p:nvGrpSpPr>
            <p:cNvPr id="6049" name="Google Shape;6726;p75"/>
            <p:cNvGrpSpPr/>
            <p:nvPr/>
          </p:nvGrpSpPr>
          <p:grpSpPr>
            <a:xfrm>
              <a:off x="3459240" y="4973760"/>
              <a:ext cx="497880" cy="84240"/>
              <a:chOff x="3459240" y="4973760"/>
              <a:chExt cx="497880" cy="84240"/>
            </a:xfrm>
          </p:grpSpPr>
          <p:sp>
            <p:nvSpPr>
              <p:cNvPr id="6050" name="Google Shape;6727;p75"/>
              <p:cNvSpPr/>
              <p:nvPr/>
            </p:nvSpPr>
            <p:spPr>
              <a:xfrm flipH="1" rot="10800000">
                <a:off x="3459240" y="4973760"/>
                <a:ext cx="17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1" name="Google Shape;6728;p75"/>
              <p:cNvSpPr/>
              <p:nvPr/>
            </p:nvSpPr>
            <p:spPr>
              <a:xfrm>
                <a:off x="3800880" y="505764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2" name="Google Shape;6729;p75"/>
              <p:cNvSpPr/>
              <p:nvPr/>
            </p:nvSpPr>
            <p:spPr>
              <a:xfrm>
                <a:off x="3622680" y="4975200"/>
                <a:ext cx="185040" cy="82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53" name="Google Shape;6730;p75"/>
            <p:cNvGrpSpPr/>
            <p:nvPr/>
          </p:nvGrpSpPr>
          <p:grpSpPr>
            <a:xfrm>
              <a:off x="3458880" y="4978080"/>
              <a:ext cx="498240" cy="83880"/>
              <a:chOff x="3458880" y="4978080"/>
              <a:chExt cx="498240" cy="83880"/>
            </a:xfrm>
          </p:grpSpPr>
          <p:sp>
            <p:nvSpPr>
              <p:cNvPr id="6054" name="Google Shape;6731;p75"/>
              <p:cNvSpPr/>
              <p:nvPr/>
            </p:nvSpPr>
            <p:spPr>
              <a:xfrm>
                <a:off x="3458880" y="5060520"/>
                <a:ext cx="17784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5" name="Google Shape;6732;p75"/>
              <p:cNvSpPr/>
              <p:nvPr/>
            </p:nvSpPr>
            <p:spPr>
              <a:xfrm>
                <a:off x="3800880" y="4978080"/>
                <a:ext cx="15624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6" name="Google Shape;6733;p75"/>
              <p:cNvSpPr/>
              <p:nvPr/>
            </p:nvSpPr>
            <p:spPr>
              <a:xfrm flipH="1" rot="10800000">
                <a:off x="3623040" y="4978440"/>
                <a:ext cx="185040" cy="82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057" name="Google Shape;6735;p75"/>
          <p:cNvSpPr/>
          <p:nvPr/>
        </p:nvSpPr>
        <p:spPr>
          <a:xfrm>
            <a:off x="2361960" y="4846320"/>
            <a:ext cx="504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8" name="Google Shape;6736;p75"/>
          <p:cNvSpPr/>
          <p:nvPr/>
        </p:nvSpPr>
        <p:spPr>
          <a:xfrm flipH="1" rot="10800000">
            <a:off x="2666520" y="5832720"/>
            <a:ext cx="19476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9" name="Google Shape;6737;p75"/>
          <p:cNvSpPr/>
          <p:nvPr/>
        </p:nvSpPr>
        <p:spPr>
          <a:xfrm>
            <a:off x="4286160" y="5265720"/>
            <a:ext cx="193320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0" name="Google Shape;6738;p75"/>
          <p:cNvSpPr/>
          <p:nvPr/>
        </p:nvSpPr>
        <p:spPr>
          <a:xfrm>
            <a:off x="2866680" y="4836960"/>
            <a:ext cx="360" cy="99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1" name="Google Shape;6739;p75"/>
          <p:cNvSpPr/>
          <p:nvPr/>
        </p:nvSpPr>
        <p:spPr>
          <a:xfrm>
            <a:off x="2876400" y="5270400"/>
            <a:ext cx="199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2" name="Google Shape;6740;p75"/>
          <p:cNvSpPr/>
          <p:nvPr/>
        </p:nvSpPr>
        <p:spPr>
          <a:xfrm>
            <a:off x="5205240" y="506556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63" name="Google Shape;6741;p75"/>
          <p:cNvSpPr/>
          <p:nvPr/>
        </p:nvSpPr>
        <p:spPr>
          <a:xfrm>
            <a:off x="3952800" y="513720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64" name="Google Shape;6742;p75"/>
          <p:cNvSpPr/>
          <p:nvPr/>
        </p:nvSpPr>
        <p:spPr>
          <a:xfrm>
            <a:off x="4114800" y="513720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65" name="Google Shape;6743;p75"/>
          <p:cNvSpPr/>
          <p:nvPr/>
        </p:nvSpPr>
        <p:spPr>
          <a:xfrm>
            <a:off x="2805120" y="531180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66" name="Google Shape;6744;p75"/>
          <p:cNvSpPr/>
          <p:nvPr/>
        </p:nvSpPr>
        <p:spPr>
          <a:xfrm>
            <a:off x="2903400" y="5191200"/>
            <a:ext cx="227880" cy="102600"/>
          </a:xfrm>
          <a:custGeom>
            <a:avLst/>
            <a:gdLst/>
            <a:ahLst/>
            <a:rect l="l" t="t" r="r" b="b"/>
            <a:pathLst>
              <a:path w="111" h="67">
                <a:moveTo>
                  <a:pt x="0" y="67"/>
                </a:moveTo>
                <a:lnTo>
                  <a:pt x="0" y="0"/>
                </a:lnTo>
                <a:lnTo>
                  <a:pt x="111" y="1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67" name="Google Shape;6745;p75"/>
          <p:cNvSpPr/>
          <p:nvPr/>
        </p:nvSpPr>
        <p:spPr>
          <a:xfrm flipH="1" rot="10800000">
            <a:off x="2809080" y="5554800"/>
            <a:ext cx="360" cy="17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68" name="Google Shape;6746;p75"/>
          <p:cNvSpPr/>
          <p:nvPr/>
        </p:nvSpPr>
        <p:spPr>
          <a:xfrm>
            <a:off x="1385280" y="4464000"/>
            <a:ext cx="403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cc99"/>
                </a:solidFill>
                <a:latin typeface="Comic Sans MS"/>
                <a:ea typeface="Comic Sans MS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069" name="Google Shape;6747;p75"/>
          <p:cNvSpPr/>
          <p:nvPr/>
        </p:nvSpPr>
        <p:spPr>
          <a:xfrm>
            <a:off x="1662120" y="5483160"/>
            <a:ext cx="372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070" name="Google Shape;6748;p75"/>
          <p:cNvSpPr/>
          <p:nvPr/>
        </p:nvSpPr>
        <p:spPr>
          <a:xfrm>
            <a:off x="4777560" y="4307040"/>
            <a:ext cx="2601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pacote em transmissão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071" name="Google Shape;6749;p75"/>
          <p:cNvSpPr/>
          <p:nvPr/>
        </p:nvSpPr>
        <p:spPr>
          <a:xfrm flipH="1">
            <a:off x="4282200" y="4598640"/>
            <a:ext cx="726840" cy="57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2" name="Google Shape;6750;p75"/>
          <p:cNvSpPr/>
          <p:nvPr/>
        </p:nvSpPr>
        <p:spPr>
          <a:xfrm>
            <a:off x="3789360" y="513540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3" name="Google Shape;6751;p75"/>
          <p:cNvSpPr/>
          <p:nvPr/>
        </p:nvSpPr>
        <p:spPr>
          <a:xfrm>
            <a:off x="3627360" y="513540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4" name="Google Shape;6752;p75"/>
          <p:cNvSpPr/>
          <p:nvPr/>
        </p:nvSpPr>
        <p:spPr>
          <a:xfrm>
            <a:off x="3462480" y="513540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5" name="Google Shape;6753;p75"/>
          <p:cNvSpPr/>
          <p:nvPr/>
        </p:nvSpPr>
        <p:spPr>
          <a:xfrm>
            <a:off x="3298680" y="5135400"/>
            <a:ext cx="146880" cy="1994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6" name="Google Shape;6754;p75"/>
          <p:cNvSpPr/>
          <p:nvPr/>
        </p:nvSpPr>
        <p:spPr>
          <a:xfrm>
            <a:off x="3133800" y="5137200"/>
            <a:ext cx="146880" cy="19944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7" name="Google Shape;6755;p75"/>
          <p:cNvSpPr/>
          <p:nvPr/>
        </p:nvSpPr>
        <p:spPr>
          <a:xfrm>
            <a:off x="3105000" y="5113440"/>
            <a:ext cx="1170720" cy="24228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8" name="Google Shape;6756;p75"/>
          <p:cNvSpPr/>
          <p:nvPr/>
        </p:nvSpPr>
        <p:spPr>
          <a:xfrm rot="10800000">
            <a:off x="3008520" y="5551560"/>
            <a:ext cx="77112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9" name="Google Shape;6757;p75"/>
          <p:cNvSpPr/>
          <p:nvPr/>
        </p:nvSpPr>
        <p:spPr>
          <a:xfrm>
            <a:off x="3708360" y="5764320"/>
            <a:ext cx="3324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pacote que encontra o buffer cheio é descartado/perdido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080" name="Google Shape;6758;p75"/>
          <p:cNvSpPr/>
          <p:nvPr/>
        </p:nvSpPr>
        <p:spPr>
          <a:xfrm>
            <a:off x="3238200" y="4722480"/>
            <a:ext cx="360" cy="33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081" name="Google Shape;6759;p75" descr=""/>
          <p:cNvPicPr/>
          <p:nvPr/>
        </p:nvPicPr>
        <p:blipFill>
          <a:blip r:embed="rId1"/>
          <a:stretch/>
        </p:blipFill>
        <p:spPr>
          <a:xfrm>
            <a:off x="2044800" y="5448240"/>
            <a:ext cx="634680" cy="533160"/>
          </a:xfrm>
          <a:prstGeom prst="rect">
            <a:avLst/>
          </a:prstGeom>
          <a:ln w="0">
            <a:noFill/>
          </a:ln>
        </p:spPr>
      </p:pic>
      <p:pic>
        <p:nvPicPr>
          <p:cNvPr id="6082" name="Google Shape;6760;p75" descr=""/>
          <p:cNvPicPr/>
          <p:nvPr/>
        </p:nvPicPr>
        <p:blipFill>
          <a:blip r:embed="rId2"/>
          <a:stretch/>
        </p:blipFill>
        <p:spPr>
          <a:xfrm>
            <a:off x="1727280" y="4432320"/>
            <a:ext cx="634680" cy="53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3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084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00CF601-16F3-430F-B49A-AF7848A9E20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085" name="Google Shape;6767;p76"/>
          <p:cNvSpPr/>
          <p:nvPr/>
        </p:nvSpPr>
        <p:spPr>
          <a:xfrm>
            <a:off x="1441440" y="4530600"/>
            <a:ext cx="6316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6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Vazão (</a:t>
            </a:r>
            <a:r>
              <a:rPr b="0" i="1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Throughput</a:t>
            </a: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7" name="PlaceHolder 4"/>
          <p:cNvSpPr>
            <a:spLocks noGrp="1"/>
          </p:cNvSpPr>
          <p:nvPr>
            <p:ph/>
          </p:nvPr>
        </p:nvSpPr>
        <p:spPr>
          <a:xfrm>
            <a:off x="519120" y="144792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i="1" lang="en-US" sz="2800" spc="-1" strike="noStrike">
                <a:solidFill>
                  <a:srgbClr val="ff3300"/>
                </a:solidFill>
                <a:latin typeface="Comic Sans MS"/>
                <a:ea typeface="Comic Sans MS"/>
              </a:rPr>
              <a:t>vazão:</a:t>
            </a: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taxa (bits/unidade de tempo) na qual os bits são transferidos entre o transmissor e o receptor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</a:pPr>
            <a:r>
              <a:rPr b="0" i="1" lang="en-US" sz="2400" spc="-1" strike="noStrike">
                <a:solidFill>
                  <a:srgbClr val="ff3300"/>
                </a:solidFill>
                <a:latin typeface="Comic Sans MS"/>
                <a:ea typeface="Comic Sans MS"/>
              </a:rPr>
              <a:t>instantânea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taxa num certo instante de tempo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</a:pPr>
            <a:r>
              <a:rPr b="0" i="1" lang="en-US" sz="2400" spc="-1" strike="noStrike">
                <a:solidFill>
                  <a:srgbClr val="ff3300"/>
                </a:solidFill>
                <a:latin typeface="Comic Sans MS"/>
                <a:ea typeface="Comic Sans MS"/>
              </a:rPr>
              <a:t>média: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taxa num período de tempo mais longo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088" name="Google Shape;6770;p76"/>
          <p:cNvGrpSpPr/>
          <p:nvPr/>
        </p:nvGrpSpPr>
        <p:grpSpPr>
          <a:xfrm>
            <a:off x="3807000" y="4394160"/>
            <a:ext cx="1055520" cy="359640"/>
            <a:chOff x="3807000" y="4394160"/>
            <a:chExt cx="1055520" cy="359640"/>
          </a:xfrm>
        </p:grpSpPr>
        <p:sp>
          <p:nvSpPr>
            <p:cNvPr id="6089" name="Google Shape;6771;p76"/>
            <p:cNvSpPr/>
            <p:nvPr/>
          </p:nvSpPr>
          <p:spPr>
            <a:xfrm>
              <a:off x="3815640" y="4554720"/>
              <a:ext cx="1046160" cy="19908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0" name="Google Shape;6772;p76"/>
            <p:cNvSpPr/>
            <p:nvPr/>
          </p:nvSpPr>
          <p:spPr>
            <a:xfrm>
              <a:off x="3815280" y="4538160"/>
              <a:ext cx="360" cy="123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1" name="Google Shape;6773;p76"/>
            <p:cNvSpPr/>
            <p:nvPr/>
          </p:nvSpPr>
          <p:spPr>
            <a:xfrm>
              <a:off x="4862160" y="4538160"/>
              <a:ext cx="360" cy="123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2" name="Google Shape;6774;p76"/>
            <p:cNvSpPr/>
            <p:nvPr/>
          </p:nvSpPr>
          <p:spPr>
            <a:xfrm>
              <a:off x="3815640" y="4538520"/>
              <a:ext cx="1037520" cy="12060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3" name="Google Shape;6775;p76"/>
            <p:cNvSpPr/>
            <p:nvPr/>
          </p:nvSpPr>
          <p:spPr>
            <a:xfrm>
              <a:off x="3807000" y="4394160"/>
              <a:ext cx="1046160" cy="23184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94" name="Google Shape;6776;p76"/>
            <p:cNvGrpSpPr/>
            <p:nvPr/>
          </p:nvGrpSpPr>
          <p:grpSpPr>
            <a:xfrm>
              <a:off x="4059000" y="4446000"/>
              <a:ext cx="518400" cy="135720"/>
              <a:chOff x="4059000" y="4446000"/>
              <a:chExt cx="518400" cy="135720"/>
            </a:xfrm>
          </p:grpSpPr>
          <p:sp>
            <p:nvSpPr>
              <p:cNvPr id="6095" name="Google Shape;6777;p76"/>
              <p:cNvSpPr/>
              <p:nvPr/>
            </p:nvSpPr>
            <p:spPr>
              <a:xfrm flipH="1" rot="10800000">
                <a:off x="4058640" y="4446000"/>
                <a:ext cx="1846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6" name="Google Shape;6778;p76"/>
              <p:cNvSpPr/>
              <p:nvPr/>
            </p:nvSpPr>
            <p:spPr>
              <a:xfrm>
                <a:off x="4414680" y="4581360"/>
                <a:ext cx="1627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7" name="Google Shape;6779;p76"/>
              <p:cNvSpPr/>
              <p:nvPr/>
            </p:nvSpPr>
            <p:spPr>
              <a:xfrm>
                <a:off x="4229280" y="4448160"/>
                <a:ext cx="192600" cy="132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98" name="Google Shape;6780;p76"/>
            <p:cNvGrpSpPr/>
            <p:nvPr/>
          </p:nvGrpSpPr>
          <p:grpSpPr>
            <a:xfrm>
              <a:off x="4059000" y="4443480"/>
              <a:ext cx="518400" cy="135360"/>
              <a:chOff x="4059000" y="4443480"/>
              <a:chExt cx="518400" cy="135360"/>
            </a:xfrm>
          </p:grpSpPr>
          <p:sp>
            <p:nvSpPr>
              <p:cNvPr id="6099" name="Google Shape;6781;p76"/>
              <p:cNvSpPr/>
              <p:nvPr/>
            </p:nvSpPr>
            <p:spPr>
              <a:xfrm>
                <a:off x="4059000" y="4576680"/>
                <a:ext cx="1846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00" name="Google Shape;6782;p76"/>
              <p:cNvSpPr/>
              <p:nvPr/>
            </p:nvSpPr>
            <p:spPr>
              <a:xfrm>
                <a:off x="4414680" y="4443480"/>
                <a:ext cx="1627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01" name="Google Shape;6783;p76"/>
              <p:cNvSpPr/>
              <p:nvPr/>
            </p:nvSpPr>
            <p:spPr>
              <a:xfrm flipH="1" rot="10800000">
                <a:off x="4228920" y="4443840"/>
                <a:ext cx="192600" cy="132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102" name="Google Shape;6785;p76"/>
          <p:cNvGrpSpPr/>
          <p:nvPr/>
        </p:nvGrpSpPr>
        <p:grpSpPr>
          <a:xfrm>
            <a:off x="942840" y="3981600"/>
            <a:ext cx="375120" cy="837000"/>
            <a:chOff x="942840" y="3981600"/>
            <a:chExt cx="375120" cy="837000"/>
          </a:xfrm>
        </p:grpSpPr>
        <p:sp>
          <p:nvSpPr>
            <p:cNvPr id="6103" name="Google Shape;6786;p76"/>
            <p:cNvSpPr/>
            <p:nvPr/>
          </p:nvSpPr>
          <p:spPr>
            <a:xfrm>
              <a:off x="942840" y="4625640"/>
              <a:ext cx="374040" cy="19296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4" name="Google Shape;6787;p76"/>
            <p:cNvSpPr/>
            <p:nvPr/>
          </p:nvSpPr>
          <p:spPr>
            <a:xfrm>
              <a:off x="1132920" y="3987000"/>
              <a:ext cx="171720" cy="64368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5" name="Google Shape;6788;p76"/>
            <p:cNvSpPr/>
            <p:nvPr/>
          </p:nvSpPr>
          <p:spPr>
            <a:xfrm>
              <a:off x="945360" y="4169880"/>
              <a:ext cx="236520" cy="64368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6" name="Google Shape;6789;p76"/>
            <p:cNvSpPr/>
            <p:nvPr/>
          </p:nvSpPr>
          <p:spPr>
            <a:xfrm>
              <a:off x="942840" y="3981600"/>
              <a:ext cx="374040" cy="19296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7" name="Google Shape;6790;p76"/>
            <p:cNvSpPr/>
            <p:nvPr/>
          </p:nvSpPr>
          <p:spPr>
            <a:xfrm>
              <a:off x="1317600" y="3994920"/>
              <a:ext cx="360" cy="630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8" name="Google Shape;6791;p76"/>
            <p:cNvSpPr/>
            <p:nvPr/>
          </p:nvSpPr>
          <p:spPr>
            <a:xfrm flipH="1">
              <a:off x="1182600" y="4625640"/>
              <a:ext cx="134640" cy="18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9" name="Google Shape;6792;p76"/>
            <p:cNvSpPr/>
            <p:nvPr/>
          </p:nvSpPr>
          <p:spPr>
            <a:xfrm>
              <a:off x="975600" y="4254480"/>
              <a:ext cx="156600" cy="3704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0" name="Google Shape;6793;p76"/>
            <p:cNvSpPr/>
            <p:nvPr/>
          </p:nvSpPr>
          <p:spPr>
            <a:xfrm>
              <a:off x="997920" y="4366440"/>
              <a:ext cx="119160" cy="130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11" name="Google Shape;6794;p76"/>
          <p:cNvSpPr/>
          <p:nvPr/>
        </p:nvSpPr>
        <p:spPr>
          <a:xfrm>
            <a:off x="186120" y="5043600"/>
            <a:ext cx="22395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servidor, com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arquivo de F bits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para enviar ao 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cliente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12" name="Google Shape;6795;p76"/>
          <p:cNvSpPr/>
          <p:nvPr/>
        </p:nvSpPr>
        <p:spPr>
          <a:xfrm>
            <a:off x="419040" y="3641760"/>
            <a:ext cx="448560" cy="580320"/>
          </a:xfrm>
          <a:prstGeom prst="can">
            <a:avLst>
              <a:gd name="adj" fmla="val 26147"/>
            </a:avLst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3" name="Google Shape;6796;p76"/>
          <p:cNvSpPr/>
          <p:nvPr/>
        </p:nvSpPr>
        <p:spPr>
          <a:xfrm>
            <a:off x="2582280" y="4973760"/>
            <a:ext cx="183564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capacidade do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enlace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s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bits/seg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14" name="Google Shape;6797;p76"/>
          <p:cNvSpPr/>
          <p:nvPr/>
        </p:nvSpPr>
        <p:spPr>
          <a:xfrm>
            <a:off x="5450760" y="4970520"/>
            <a:ext cx="1835640" cy="11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capacidade do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enlace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c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bits/seg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6115" name="Google Shape;6798;p76"/>
          <p:cNvGrpSpPr/>
          <p:nvPr/>
        </p:nvGrpSpPr>
        <p:grpSpPr>
          <a:xfrm>
            <a:off x="1405080" y="4371840"/>
            <a:ext cx="3490200" cy="2123640"/>
            <a:chOff x="1405080" y="4371840"/>
            <a:chExt cx="3490200" cy="2123640"/>
          </a:xfrm>
        </p:grpSpPr>
        <p:grpSp>
          <p:nvGrpSpPr>
            <p:cNvPr id="6116" name="Google Shape;6799;p76"/>
            <p:cNvGrpSpPr/>
            <p:nvPr/>
          </p:nvGrpSpPr>
          <p:grpSpPr>
            <a:xfrm>
              <a:off x="1405080" y="4371840"/>
              <a:ext cx="2321640" cy="391320"/>
              <a:chOff x="1405080" y="4371840"/>
              <a:chExt cx="2321640" cy="391320"/>
            </a:xfrm>
          </p:grpSpPr>
          <p:sp>
            <p:nvSpPr>
              <p:cNvPr id="6117" name="Google Shape;6800;p76"/>
              <p:cNvSpPr/>
              <p:nvPr/>
            </p:nvSpPr>
            <p:spPr>
              <a:xfrm>
                <a:off x="3612240" y="4376520"/>
                <a:ext cx="114480" cy="38664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18" name="Google Shape;6801;p76"/>
              <p:cNvSpPr/>
              <p:nvPr/>
            </p:nvSpPr>
            <p:spPr>
              <a:xfrm>
                <a:off x="1448280" y="4376520"/>
                <a:ext cx="2216520" cy="3866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19" name="Google Shape;6802;p76"/>
              <p:cNvSpPr/>
              <p:nvPr/>
            </p:nvSpPr>
            <p:spPr>
              <a:xfrm>
                <a:off x="1405080" y="4371840"/>
                <a:ext cx="114480" cy="38664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20" name="Google Shape;6803;p76"/>
              <p:cNvSpPr/>
              <p:nvPr/>
            </p:nvSpPr>
            <p:spPr>
              <a:xfrm>
                <a:off x="3600360" y="4384080"/>
                <a:ext cx="72720" cy="37620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21" name="Google Shape;6804;p76"/>
            <p:cNvSpPr/>
            <p:nvPr/>
          </p:nvSpPr>
          <p:spPr>
            <a:xfrm>
              <a:off x="2087640" y="5005440"/>
              <a:ext cx="2807640" cy="14900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cano que pode transportar fluído à taxa de</a:t>
              </a:r>
              <a:endParaRPr b="0" lang="pt-BR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R</a:t>
              </a:r>
              <a:r>
                <a:rPr b="0" lang="en-US" sz="2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s</a:t>
              </a:r>
              <a:r>
                <a:rPr b="0" lang="en-US" sz="20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bits/seg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6122" name="Google Shape;6805;p76"/>
          <p:cNvSpPr/>
          <p:nvPr/>
        </p:nvSpPr>
        <p:spPr>
          <a:xfrm rot="10800000">
            <a:off x="2802240" y="4615200"/>
            <a:ext cx="477360" cy="45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3" name="Google Shape;6806;p76"/>
          <p:cNvSpPr/>
          <p:nvPr/>
        </p:nvSpPr>
        <p:spPr>
          <a:xfrm rot="10800000">
            <a:off x="5834160" y="4557960"/>
            <a:ext cx="479160" cy="52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4" name="Google Shape;6807;p76"/>
          <p:cNvSpPr/>
          <p:nvPr/>
        </p:nvSpPr>
        <p:spPr>
          <a:xfrm flipH="1" rot="10800000">
            <a:off x="507960" y="4063680"/>
            <a:ext cx="974160" cy="72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25" name="Google Shape;6808;p76"/>
          <p:cNvSpPr/>
          <p:nvPr/>
        </p:nvSpPr>
        <p:spPr>
          <a:xfrm>
            <a:off x="7286760" y="4325760"/>
            <a:ext cx="888120" cy="484920"/>
          </a:xfrm>
          <a:prstGeom prst="rightArrow">
            <a:avLst>
              <a:gd name="adj1" fmla="val 50000"/>
              <a:gd name="adj2" fmla="val 45752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26" name="Google Shape;6809;p76"/>
          <p:cNvGrpSpPr/>
          <p:nvPr/>
        </p:nvGrpSpPr>
        <p:grpSpPr>
          <a:xfrm>
            <a:off x="4910040" y="4248000"/>
            <a:ext cx="3007800" cy="2212560"/>
            <a:chOff x="4910040" y="4248000"/>
            <a:chExt cx="3007800" cy="2212560"/>
          </a:xfrm>
        </p:grpSpPr>
        <p:grpSp>
          <p:nvGrpSpPr>
            <p:cNvPr id="6127" name="Google Shape;6810;p76"/>
            <p:cNvGrpSpPr/>
            <p:nvPr/>
          </p:nvGrpSpPr>
          <p:grpSpPr>
            <a:xfrm>
              <a:off x="4910040" y="4248000"/>
              <a:ext cx="2801520" cy="580320"/>
              <a:chOff x="4910040" y="4248000"/>
              <a:chExt cx="2801520" cy="580320"/>
            </a:xfrm>
          </p:grpSpPr>
          <p:sp>
            <p:nvSpPr>
              <p:cNvPr id="6128" name="Google Shape;6811;p76"/>
              <p:cNvSpPr/>
              <p:nvPr/>
            </p:nvSpPr>
            <p:spPr>
              <a:xfrm>
                <a:off x="7572960" y="4254840"/>
                <a:ext cx="138600" cy="57348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29" name="Google Shape;6812;p76"/>
              <p:cNvSpPr/>
              <p:nvPr/>
            </p:nvSpPr>
            <p:spPr>
              <a:xfrm>
                <a:off x="4962600" y="4254840"/>
                <a:ext cx="2674080" cy="57348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30" name="Google Shape;6813;p76"/>
              <p:cNvSpPr/>
              <p:nvPr/>
            </p:nvSpPr>
            <p:spPr>
              <a:xfrm>
                <a:off x="4910040" y="4248000"/>
                <a:ext cx="138600" cy="57348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31" name="Google Shape;6814;p76"/>
              <p:cNvSpPr/>
              <p:nvPr/>
            </p:nvSpPr>
            <p:spPr>
              <a:xfrm>
                <a:off x="7558920" y="4266360"/>
                <a:ext cx="88200" cy="5576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32" name="Google Shape;6815;p76"/>
            <p:cNvSpPr/>
            <p:nvPr/>
          </p:nvSpPr>
          <p:spPr>
            <a:xfrm>
              <a:off x="4965840" y="4970520"/>
              <a:ext cx="2952000" cy="149004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cano que pode transportar fluído à taxa de</a:t>
              </a:r>
              <a:endParaRPr b="0" lang="pt-BR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R</a:t>
              </a:r>
              <a:r>
                <a:rPr b="0" lang="en-US" sz="2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c</a:t>
              </a:r>
              <a:r>
                <a:rPr b="0" lang="en-US" sz="20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bits/seg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6133" name="Google Shape;6816;p76"/>
          <p:cNvSpPr/>
          <p:nvPr/>
        </p:nvSpPr>
        <p:spPr>
          <a:xfrm>
            <a:off x="3708360" y="4319640"/>
            <a:ext cx="1483560" cy="484920"/>
          </a:xfrm>
          <a:prstGeom prst="rightArrow">
            <a:avLst>
              <a:gd name="adj1" fmla="val 50000"/>
              <a:gd name="adj2" fmla="val 76389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34" name="Google Shape;6817;p76"/>
          <p:cNvSpPr/>
          <p:nvPr/>
        </p:nvSpPr>
        <p:spPr>
          <a:xfrm>
            <a:off x="1029960" y="4876560"/>
            <a:ext cx="360" cy="2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5" name="Google Shape;6818;p76"/>
          <p:cNvSpPr/>
          <p:nvPr/>
        </p:nvSpPr>
        <p:spPr>
          <a:xfrm>
            <a:off x="0" y="5129280"/>
            <a:ext cx="2318760" cy="13093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servidor envia bits  (fluído) no cano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6136" name="Google Shape;6819;p76" descr=""/>
          <p:cNvPicPr/>
          <p:nvPr/>
        </p:nvPicPr>
        <p:blipFill>
          <a:blip r:embed="rId1"/>
          <a:stretch/>
        </p:blipFill>
        <p:spPr>
          <a:xfrm>
            <a:off x="7721640" y="4051440"/>
            <a:ext cx="774360" cy="647280"/>
          </a:xfrm>
          <a:prstGeom prst="rect">
            <a:avLst/>
          </a:prstGeom>
          <a:ln w="0">
            <a:noFill/>
          </a:ln>
        </p:spPr>
      </p:pic>
      <p:pic>
        <p:nvPicPr>
          <p:cNvPr id="6137" name="" descr=""/>
          <p:cNvPicPr/>
          <p:nvPr/>
        </p:nvPicPr>
        <p:blipFill>
          <a:blip r:embed="rId2"/>
          <a:stretch/>
        </p:blipFill>
        <p:spPr>
          <a:xfrm>
            <a:off x="7721640" y="4051440"/>
            <a:ext cx="774720" cy="64764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7" dur="indefinite" restart="never" nodeType="tmRoot">
          <p:childTnLst>
            <p:seq>
              <p:cTn id="248" dur="indefinite" nodeType="mainSeq">
                <p:childTnLst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139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9F0CCC1-9044-4C67-A320-4DA4D3AF21F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140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Vazão (mais)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1" name="PlaceHolder 4"/>
          <p:cNvSpPr>
            <a:spLocks noGrp="1"/>
          </p:cNvSpPr>
          <p:nvPr>
            <p:ph/>
          </p:nvPr>
        </p:nvSpPr>
        <p:spPr>
          <a:xfrm>
            <a:off x="519120" y="1447920"/>
            <a:ext cx="8149680" cy="55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i="1" lang="en-US" sz="2800" spc="-1" strike="noStrike">
                <a:solidFill>
                  <a:srgbClr val="ff3300"/>
                </a:solidFill>
                <a:latin typeface="Comic Sans MS"/>
                <a:ea typeface="Comic Sans MS"/>
              </a:rPr>
              <a:t>R</a:t>
            </a:r>
            <a:r>
              <a:rPr b="0" i="1" lang="en-US" sz="2800" spc="-1" strike="noStrike" baseline="-25000">
                <a:solidFill>
                  <a:srgbClr val="ff3300"/>
                </a:solidFill>
                <a:latin typeface="Comic Sans MS"/>
                <a:ea typeface="Comic Sans MS"/>
              </a:rPr>
              <a:t>s</a:t>
            </a:r>
            <a:r>
              <a:rPr b="0" i="1" lang="en-US" sz="2800" spc="-1" strike="noStrike">
                <a:solidFill>
                  <a:srgbClr val="ff3300"/>
                </a:solidFill>
                <a:latin typeface="Comic Sans MS"/>
                <a:ea typeface="Comic Sans MS"/>
              </a:rPr>
              <a:t> &lt; R</a:t>
            </a:r>
            <a:r>
              <a:rPr b="0" i="1" lang="en-US" sz="2800" spc="-1" strike="noStrike" baseline="-25000">
                <a:solidFill>
                  <a:srgbClr val="ff3300"/>
                </a:solidFill>
                <a:latin typeface="Comic Sans MS"/>
                <a:ea typeface="Comic Sans MS"/>
              </a:rPr>
              <a:t>c</a:t>
            </a:r>
            <a:r>
              <a:rPr b="0" i="1" lang="en-US" sz="2800" spc="-1" strike="noStrike">
                <a:solidFill>
                  <a:srgbClr val="ff3300"/>
                </a:solidFill>
                <a:latin typeface="Comic Sans MS"/>
                <a:ea typeface="Comic Sans MS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Qual é a vazão média fim-a-fim?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2" name="Google Shape;6828;p77"/>
          <p:cNvSpPr/>
          <p:nvPr/>
        </p:nvSpPr>
        <p:spPr>
          <a:xfrm>
            <a:off x="2112840" y="2741400"/>
            <a:ext cx="5811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43" name="Google Shape;6829;p77"/>
          <p:cNvGrpSpPr/>
          <p:nvPr/>
        </p:nvGrpSpPr>
        <p:grpSpPr>
          <a:xfrm>
            <a:off x="4289400" y="2633760"/>
            <a:ext cx="971640" cy="281880"/>
            <a:chOff x="4289400" y="2633760"/>
            <a:chExt cx="971640" cy="281880"/>
          </a:xfrm>
        </p:grpSpPr>
        <p:sp>
          <p:nvSpPr>
            <p:cNvPr id="6144" name="Google Shape;6830;p77"/>
            <p:cNvSpPr/>
            <p:nvPr/>
          </p:nvSpPr>
          <p:spPr>
            <a:xfrm>
              <a:off x="4297680" y="2759760"/>
              <a:ext cx="962640" cy="15588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5" name="Google Shape;6831;p77"/>
            <p:cNvSpPr/>
            <p:nvPr/>
          </p:nvSpPr>
          <p:spPr>
            <a:xfrm>
              <a:off x="4297320" y="2746440"/>
              <a:ext cx="360" cy="9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6" name="Google Shape;6832;p77"/>
            <p:cNvSpPr/>
            <p:nvPr/>
          </p:nvSpPr>
          <p:spPr>
            <a:xfrm>
              <a:off x="5260680" y="2746440"/>
              <a:ext cx="360" cy="9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7" name="Google Shape;6833;p77"/>
            <p:cNvSpPr/>
            <p:nvPr/>
          </p:nvSpPr>
          <p:spPr>
            <a:xfrm>
              <a:off x="4297680" y="2746800"/>
              <a:ext cx="954720" cy="9468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8" name="Google Shape;6834;p77"/>
            <p:cNvSpPr/>
            <p:nvPr/>
          </p:nvSpPr>
          <p:spPr>
            <a:xfrm>
              <a:off x="4289400" y="2633760"/>
              <a:ext cx="962640" cy="18180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149" name="Google Shape;6835;p77"/>
            <p:cNvGrpSpPr/>
            <p:nvPr/>
          </p:nvGrpSpPr>
          <p:grpSpPr>
            <a:xfrm>
              <a:off x="4521240" y="2674080"/>
              <a:ext cx="477360" cy="106560"/>
              <a:chOff x="4521240" y="2674080"/>
              <a:chExt cx="477360" cy="106560"/>
            </a:xfrm>
          </p:grpSpPr>
          <p:sp>
            <p:nvSpPr>
              <p:cNvPr id="6150" name="Google Shape;6836;p77"/>
              <p:cNvSpPr/>
              <p:nvPr/>
            </p:nvSpPr>
            <p:spPr>
              <a:xfrm flipH="1" rot="10800000">
                <a:off x="4520880" y="2674080"/>
                <a:ext cx="170280" cy="1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1" name="Google Shape;6837;p77"/>
              <p:cNvSpPr/>
              <p:nvPr/>
            </p:nvSpPr>
            <p:spPr>
              <a:xfrm>
                <a:off x="4848840" y="2780280"/>
                <a:ext cx="149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2" name="Google Shape;6838;p77"/>
              <p:cNvSpPr/>
              <p:nvPr/>
            </p:nvSpPr>
            <p:spPr>
              <a:xfrm>
                <a:off x="4678200" y="2675880"/>
                <a:ext cx="177120" cy="104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153" name="Google Shape;6839;p77"/>
            <p:cNvGrpSpPr/>
            <p:nvPr/>
          </p:nvGrpSpPr>
          <p:grpSpPr>
            <a:xfrm>
              <a:off x="4521240" y="2672280"/>
              <a:ext cx="477360" cy="106200"/>
              <a:chOff x="4521240" y="2672280"/>
              <a:chExt cx="477360" cy="106200"/>
            </a:xfrm>
          </p:grpSpPr>
          <p:sp>
            <p:nvSpPr>
              <p:cNvPr id="6154" name="Google Shape;6840;p77"/>
              <p:cNvSpPr/>
              <p:nvPr/>
            </p:nvSpPr>
            <p:spPr>
              <a:xfrm>
                <a:off x="4521240" y="2776680"/>
                <a:ext cx="170280" cy="18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5" name="Google Shape;6841;p77"/>
              <p:cNvSpPr/>
              <p:nvPr/>
            </p:nvSpPr>
            <p:spPr>
              <a:xfrm>
                <a:off x="4848840" y="2672280"/>
                <a:ext cx="14976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6" name="Google Shape;6842;p77"/>
              <p:cNvSpPr/>
              <p:nvPr/>
            </p:nvSpPr>
            <p:spPr>
              <a:xfrm flipH="1" rot="10800000">
                <a:off x="4678560" y="2672640"/>
                <a:ext cx="177120" cy="1040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157" name="Google Shape;6844;p77"/>
          <p:cNvGrpSpPr/>
          <p:nvPr/>
        </p:nvGrpSpPr>
        <p:grpSpPr>
          <a:xfrm>
            <a:off x="1655640" y="2311560"/>
            <a:ext cx="344880" cy="654840"/>
            <a:chOff x="1655640" y="2311560"/>
            <a:chExt cx="344880" cy="654840"/>
          </a:xfrm>
        </p:grpSpPr>
        <p:sp>
          <p:nvSpPr>
            <p:cNvPr id="6158" name="Google Shape;6845;p77"/>
            <p:cNvSpPr/>
            <p:nvPr/>
          </p:nvSpPr>
          <p:spPr>
            <a:xfrm>
              <a:off x="1655640" y="2815560"/>
              <a:ext cx="343800" cy="15084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9" name="Google Shape;6846;p77"/>
            <p:cNvSpPr/>
            <p:nvPr/>
          </p:nvSpPr>
          <p:spPr>
            <a:xfrm>
              <a:off x="1830240" y="2315520"/>
              <a:ext cx="157680" cy="50328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0" name="Google Shape;6847;p77"/>
            <p:cNvSpPr/>
            <p:nvPr/>
          </p:nvSpPr>
          <p:spPr>
            <a:xfrm>
              <a:off x="1658160" y="2458800"/>
              <a:ext cx="217440" cy="50328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1" name="Google Shape;6848;p77"/>
            <p:cNvSpPr/>
            <p:nvPr/>
          </p:nvSpPr>
          <p:spPr>
            <a:xfrm>
              <a:off x="1655640" y="2311560"/>
              <a:ext cx="343800" cy="15084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2" name="Google Shape;6849;p77"/>
            <p:cNvSpPr/>
            <p:nvPr/>
          </p:nvSpPr>
          <p:spPr>
            <a:xfrm>
              <a:off x="2000160" y="2322000"/>
              <a:ext cx="360" cy="492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3" name="Google Shape;6850;p77"/>
            <p:cNvSpPr/>
            <p:nvPr/>
          </p:nvSpPr>
          <p:spPr>
            <a:xfrm flipH="1">
              <a:off x="1875960" y="2815200"/>
              <a:ext cx="123840" cy="14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4" name="Google Shape;6851;p77"/>
            <p:cNvSpPr/>
            <p:nvPr/>
          </p:nvSpPr>
          <p:spPr>
            <a:xfrm>
              <a:off x="1685520" y="2525040"/>
              <a:ext cx="144000" cy="2898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5" name="Google Shape;6852;p77"/>
            <p:cNvSpPr/>
            <p:nvPr/>
          </p:nvSpPr>
          <p:spPr>
            <a:xfrm>
              <a:off x="1706400" y="2612520"/>
              <a:ext cx="109440" cy="10188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66" name="Google Shape;6853;p77"/>
          <p:cNvSpPr/>
          <p:nvPr/>
        </p:nvSpPr>
        <p:spPr>
          <a:xfrm>
            <a:off x="1173240" y="2044800"/>
            <a:ext cx="412200" cy="455040"/>
          </a:xfrm>
          <a:prstGeom prst="can">
            <a:avLst>
              <a:gd name="adj" fmla="val 22317"/>
            </a:avLst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67" name="Google Shape;6854;p77"/>
          <p:cNvGrpSpPr/>
          <p:nvPr/>
        </p:nvGrpSpPr>
        <p:grpSpPr>
          <a:xfrm>
            <a:off x="2066760" y="2606760"/>
            <a:ext cx="2136240" cy="307080"/>
            <a:chOff x="2066760" y="2606760"/>
            <a:chExt cx="2136240" cy="307080"/>
          </a:xfrm>
        </p:grpSpPr>
        <p:sp>
          <p:nvSpPr>
            <p:cNvPr id="6168" name="Google Shape;6855;p77"/>
            <p:cNvSpPr/>
            <p:nvPr/>
          </p:nvSpPr>
          <p:spPr>
            <a:xfrm>
              <a:off x="4097520" y="2610360"/>
              <a:ext cx="105480" cy="30348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/>
            </a:gra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9" name="Google Shape;6856;p77"/>
            <p:cNvSpPr/>
            <p:nvPr/>
          </p:nvSpPr>
          <p:spPr>
            <a:xfrm>
              <a:off x="2107080" y="2610360"/>
              <a:ext cx="2039040" cy="30348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/>
            </a:gra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0" name="Google Shape;6857;p77"/>
            <p:cNvSpPr/>
            <p:nvPr/>
          </p:nvSpPr>
          <p:spPr>
            <a:xfrm>
              <a:off x="2066760" y="2606760"/>
              <a:ext cx="105480" cy="303480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1" name="Google Shape;6858;p77"/>
            <p:cNvSpPr/>
            <p:nvPr/>
          </p:nvSpPr>
          <p:spPr>
            <a:xfrm>
              <a:off x="4086720" y="2616120"/>
              <a:ext cx="66960" cy="29412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72" name="Google Shape;6859;p77"/>
          <p:cNvSpPr/>
          <p:nvPr/>
        </p:nvSpPr>
        <p:spPr>
          <a:xfrm>
            <a:off x="1855800" y="2562120"/>
            <a:ext cx="258516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s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bits/seg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73" name="Google Shape;6860;p77"/>
          <p:cNvSpPr/>
          <p:nvPr/>
        </p:nvSpPr>
        <p:spPr>
          <a:xfrm flipH="1" rot="10800000">
            <a:off x="1254960" y="2374560"/>
            <a:ext cx="894600" cy="56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74" name="Google Shape;6861;p77"/>
          <p:cNvSpPr/>
          <p:nvPr/>
        </p:nvSpPr>
        <p:spPr>
          <a:xfrm>
            <a:off x="7489800" y="2581200"/>
            <a:ext cx="816840" cy="378720"/>
          </a:xfrm>
          <a:prstGeom prst="rightArrow">
            <a:avLst>
              <a:gd name="adj1" fmla="val 50000"/>
              <a:gd name="adj2" fmla="val 53870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75" name="Google Shape;6862;p77"/>
          <p:cNvGrpSpPr/>
          <p:nvPr/>
        </p:nvGrpSpPr>
        <p:grpSpPr>
          <a:xfrm>
            <a:off x="5440320" y="2473200"/>
            <a:ext cx="2790000" cy="678240"/>
            <a:chOff x="5440320" y="2473200"/>
            <a:chExt cx="2790000" cy="678240"/>
          </a:xfrm>
        </p:grpSpPr>
        <p:grpSp>
          <p:nvGrpSpPr>
            <p:cNvPr id="6176" name="Google Shape;6863;p77"/>
            <p:cNvGrpSpPr/>
            <p:nvPr/>
          </p:nvGrpSpPr>
          <p:grpSpPr>
            <a:xfrm>
              <a:off x="5440320" y="2473200"/>
              <a:ext cx="2576880" cy="569520"/>
              <a:chOff x="5440320" y="2473200"/>
              <a:chExt cx="2576880" cy="569520"/>
            </a:xfrm>
          </p:grpSpPr>
          <p:sp>
            <p:nvSpPr>
              <p:cNvPr id="6177" name="Google Shape;6864;p77"/>
              <p:cNvSpPr/>
              <p:nvPr/>
            </p:nvSpPr>
            <p:spPr>
              <a:xfrm>
                <a:off x="7889760" y="2480040"/>
                <a:ext cx="127440" cy="56268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78" name="Google Shape;6865;p77"/>
              <p:cNvSpPr/>
              <p:nvPr/>
            </p:nvSpPr>
            <p:spPr>
              <a:xfrm>
                <a:off x="5488560" y="2480040"/>
                <a:ext cx="2465640" cy="56268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79" name="Google Shape;6866;p77"/>
              <p:cNvSpPr/>
              <p:nvPr/>
            </p:nvSpPr>
            <p:spPr>
              <a:xfrm>
                <a:off x="5440320" y="2473200"/>
                <a:ext cx="127440" cy="56268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80" name="Google Shape;6867;p77"/>
              <p:cNvSpPr/>
              <p:nvPr/>
            </p:nvSpPr>
            <p:spPr>
              <a:xfrm>
                <a:off x="7876800" y="2491200"/>
                <a:ext cx="81000" cy="5468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81" name="Google Shape;6868;p77"/>
            <p:cNvSpPr/>
            <p:nvPr/>
          </p:nvSpPr>
          <p:spPr>
            <a:xfrm>
              <a:off x="5514840" y="2576160"/>
              <a:ext cx="2715480" cy="57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R</a:t>
              </a:r>
              <a:r>
                <a:rPr b="0" lang="en-US" sz="2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c</a:t>
              </a:r>
              <a:r>
                <a:rPr b="0" lang="en-US" sz="20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bits/seg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6182" name="Google Shape;6869;p77"/>
          <p:cNvSpPr/>
          <p:nvPr/>
        </p:nvSpPr>
        <p:spPr>
          <a:xfrm>
            <a:off x="4199040" y="2575080"/>
            <a:ext cx="1364400" cy="380160"/>
          </a:xfrm>
          <a:prstGeom prst="rightArrow">
            <a:avLst>
              <a:gd name="adj1" fmla="val 50000"/>
              <a:gd name="adj2" fmla="val 89583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83" name="Google Shape;6870;p77"/>
          <p:cNvGrpSpPr/>
          <p:nvPr/>
        </p:nvGrpSpPr>
        <p:grpSpPr>
          <a:xfrm>
            <a:off x="555480" y="3341520"/>
            <a:ext cx="8306640" cy="1689840"/>
            <a:chOff x="555480" y="3341520"/>
            <a:chExt cx="8306640" cy="1689840"/>
          </a:xfrm>
        </p:grpSpPr>
        <p:sp>
          <p:nvSpPr>
            <p:cNvPr id="6184" name="Google Shape;6871;p77"/>
            <p:cNvSpPr/>
            <p:nvPr/>
          </p:nvSpPr>
          <p:spPr>
            <a:xfrm>
              <a:off x="555480" y="3341520"/>
              <a:ext cx="8062200" cy="553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marL="343080" indent="-343080">
                <a:lnSpc>
                  <a:spcPct val="100000"/>
                </a:lnSpc>
                <a:buClr>
                  <a:srgbClr val="3333cc"/>
                </a:buClr>
                <a:buFont typeface="Noto Sans Symbols"/>
                <a:buChar char="❑"/>
              </a:pPr>
              <a:r>
                <a:rPr b="0" i="1" lang="en-US" sz="2800" spc="-1" strike="noStrike">
                  <a:solidFill>
                    <a:srgbClr val="ff3300"/>
                  </a:solidFill>
                  <a:latin typeface="Comic Sans MS"/>
                  <a:ea typeface="Comic Sans MS"/>
                </a:rPr>
                <a:t>R</a:t>
              </a:r>
              <a:r>
                <a:rPr b="0" i="1" lang="en-US" sz="2800" spc="-1" strike="noStrike" baseline="-25000">
                  <a:solidFill>
                    <a:srgbClr val="ff3300"/>
                  </a:solidFill>
                  <a:latin typeface="Comic Sans MS"/>
                  <a:ea typeface="Comic Sans MS"/>
                </a:rPr>
                <a:t>s</a:t>
              </a:r>
              <a:r>
                <a:rPr b="0" i="1" lang="en-US" sz="2800" spc="-1" strike="noStrike">
                  <a:solidFill>
                    <a:srgbClr val="ff3300"/>
                  </a:solidFill>
                  <a:latin typeface="Comic Sans MS"/>
                  <a:ea typeface="Comic Sans MS"/>
                </a:rPr>
                <a:t> &gt; R</a:t>
              </a:r>
              <a:r>
                <a:rPr b="0" i="1" lang="en-US" sz="2800" spc="-1" strike="noStrike" baseline="-25000">
                  <a:solidFill>
                    <a:srgbClr val="ff3300"/>
                  </a:solidFill>
                  <a:latin typeface="Comic Sans MS"/>
                  <a:ea typeface="Comic Sans MS"/>
                </a:rPr>
                <a:t>c</a:t>
              </a:r>
              <a:r>
                <a:rPr b="0" i="1" lang="en-US" sz="2800" spc="-1" strike="noStrike">
                  <a:solidFill>
                    <a:srgbClr val="ff3300"/>
                  </a:solidFill>
                  <a:latin typeface="Comic Sans MS"/>
                  <a:ea typeface="Comic Sans MS"/>
                </a:rPr>
                <a:t>  </a:t>
              </a:r>
              <a:r>
                <a:rPr b="0" lang="en-US" sz="2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Qual é a vazão média fim-a-fim?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185" name="Google Shape;6872;p77"/>
            <p:cNvSpPr/>
            <p:nvPr/>
          </p:nvSpPr>
          <p:spPr>
            <a:xfrm>
              <a:off x="2149200" y="4635360"/>
              <a:ext cx="58114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186" name="Google Shape;6873;p77"/>
            <p:cNvGrpSpPr/>
            <p:nvPr/>
          </p:nvGrpSpPr>
          <p:grpSpPr>
            <a:xfrm>
              <a:off x="4325760" y="4527720"/>
              <a:ext cx="972000" cy="281520"/>
              <a:chOff x="4325760" y="4527720"/>
              <a:chExt cx="972000" cy="281520"/>
            </a:xfrm>
          </p:grpSpPr>
          <p:sp>
            <p:nvSpPr>
              <p:cNvPr id="6187" name="Google Shape;6874;p77"/>
              <p:cNvSpPr/>
              <p:nvPr/>
            </p:nvSpPr>
            <p:spPr>
              <a:xfrm>
                <a:off x="4334040" y="4653360"/>
                <a:ext cx="962640" cy="15588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88" name="Google Shape;6875;p77"/>
              <p:cNvSpPr/>
              <p:nvPr/>
            </p:nvSpPr>
            <p:spPr>
              <a:xfrm>
                <a:off x="4333680" y="4640400"/>
                <a:ext cx="360" cy="96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89" name="Google Shape;6876;p77"/>
              <p:cNvSpPr/>
              <p:nvPr/>
            </p:nvSpPr>
            <p:spPr>
              <a:xfrm>
                <a:off x="5297400" y="4640400"/>
                <a:ext cx="360" cy="96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90" name="Google Shape;6877;p77"/>
              <p:cNvSpPr/>
              <p:nvPr/>
            </p:nvSpPr>
            <p:spPr>
              <a:xfrm>
                <a:off x="4334040" y="4640760"/>
                <a:ext cx="954720" cy="94680"/>
              </a:xfrm>
              <a:prstGeom prst="rect">
                <a:avLst/>
              </a:prstGeom>
              <a:solidFill>
                <a:schemeClr val="hlink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91" name="Google Shape;6878;p77"/>
              <p:cNvSpPr/>
              <p:nvPr/>
            </p:nvSpPr>
            <p:spPr>
              <a:xfrm>
                <a:off x="4325760" y="4527720"/>
                <a:ext cx="962640" cy="181800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192" name="Google Shape;6879;p77"/>
              <p:cNvGrpSpPr/>
              <p:nvPr/>
            </p:nvGrpSpPr>
            <p:grpSpPr>
              <a:xfrm>
                <a:off x="4557960" y="4568040"/>
                <a:ext cx="477360" cy="106560"/>
                <a:chOff x="4557960" y="4568040"/>
                <a:chExt cx="477360" cy="106560"/>
              </a:xfrm>
            </p:grpSpPr>
            <p:sp>
              <p:nvSpPr>
                <p:cNvPr id="6193" name="Google Shape;6880;p77"/>
                <p:cNvSpPr/>
                <p:nvPr/>
              </p:nvSpPr>
              <p:spPr>
                <a:xfrm flipH="1" rot="10800000">
                  <a:off x="4557600" y="4568040"/>
                  <a:ext cx="170280" cy="18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94" name="Google Shape;6881;p77"/>
                <p:cNvSpPr/>
                <p:nvPr/>
              </p:nvSpPr>
              <p:spPr>
                <a:xfrm>
                  <a:off x="4885560" y="4674240"/>
                  <a:ext cx="1497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95" name="Google Shape;6882;p77"/>
                <p:cNvSpPr/>
                <p:nvPr/>
              </p:nvSpPr>
              <p:spPr>
                <a:xfrm>
                  <a:off x="4714920" y="4569840"/>
                  <a:ext cx="177120" cy="1040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196" name="Google Shape;6883;p77"/>
              <p:cNvGrpSpPr/>
              <p:nvPr/>
            </p:nvGrpSpPr>
            <p:grpSpPr>
              <a:xfrm>
                <a:off x="4557960" y="4566240"/>
                <a:ext cx="477360" cy="106200"/>
                <a:chOff x="4557960" y="4566240"/>
                <a:chExt cx="477360" cy="106200"/>
              </a:xfrm>
            </p:grpSpPr>
            <p:sp>
              <p:nvSpPr>
                <p:cNvPr id="6197" name="Google Shape;6884;p77"/>
                <p:cNvSpPr/>
                <p:nvPr/>
              </p:nvSpPr>
              <p:spPr>
                <a:xfrm>
                  <a:off x="4557960" y="4670640"/>
                  <a:ext cx="170280" cy="180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98" name="Google Shape;6885;p77"/>
                <p:cNvSpPr/>
                <p:nvPr/>
              </p:nvSpPr>
              <p:spPr>
                <a:xfrm>
                  <a:off x="4885560" y="4566240"/>
                  <a:ext cx="149760" cy="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199" name="Google Shape;6886;p77"/>
                <p:cNvSpPr/>
                <p:nvPr/>
              </p:nvSpPr>
              <p:spPr>
                <a:xfrm flipH="1" rot="10800000">
                  <a:off x="4715280" y="4566600"/>
                  <a:ext cx="177120" cy="1040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6200" name="Google Shape;6888;p77"/>
            <p:cNvGrpSpPr/>
            <p:nvPr/>
          </p:nvGrpSpPr>
          <p:grpSpPr>
            <a:xfrm>
              <a:off x="1692360" y="4205160"/>
              <a:ext cx="344520" cy="654840"/>
              <a:chOff x="1692360" y="4205160"/>
              <a:chExt cx="344520" cy="654840"/>
            </a:xfrm>
          </p:grpSpPr>
          <p:sp>
            <p:nvSpPr>
              <p:cNvPr id="6201" name="Google Shape;6889;p77"/>
              <p:cNvSpPr/>
              <p:nvPr/>
            </p:nvSpPr>
            <p:spPr>
              <a:xfrm>
                <a:off x="1692360" y="4709160"/>
                <a:ext cx="343800" cy="150840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2" name="Google Shape;6890;p77"/>
              <p:cNvSpPr/>
              <p:nvPr/>
            </p:nvSpPr>
            <p:spPr>
              <a:xfrm>
                <a:off x="1866960" y="4209480"/>
                <a:ext cx="157680" cy="503280"/>
              </a:xfrm>
              <a:prstGeom prst="rect">
                <a:avLst/>
              </a:prstGeom>
              <a:solidFill>
                <a:srgbClr val="33cc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3" name="Google Shape;6891;p77"/>
              <p:cNvSpPr/>
              <p:nvPr/>
            </p:nvSpPr>
            <p:spPr>
              <a:xfrm>
                <a:off x="1694520" y="4352760"/>
                <a:ext cx="217440" cy="503280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4" name="Google Shape;6892;p77"/>
              <p:cNvSpPr/>
              <p:nvPr/>
            </p:nvSpPr>
            <p:spPr>
              <a:xfrm>
                <a:off x="1692360" y="4205160"/>
                <a:ext cx="343800" cy="150840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5" name="Google Shape;6893;p77"/>
              <p:cNvSpPr/>
              <p:nvPr/>
            </p:nvSpPr>
            <p:spPr>
              <a:xfrm>
                <a:off x="2036520" y="4215960"/>
                <a:ext cx="360" cy="492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6" name="Google Shape;6894;p77"/>
              <p:cNvSpPr/>
              <p:nvPr/>
            </p:nvSpPr>
            <p:spPr>
              <a:xfrm flipH="1">
                <a:off x="1911960" y="4709160"/>
                <a:ext cx="123480" cy="146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7" name="Google Shape;6895;p77"/>
              <p:cNvSpPr/>
              <p:nvPr/>
            </p:nvSpPr>
            <p:spPr>
              <a:xfrm>
                <a:off x="1722240" y="4419000"/>
                <a:ext cx="144000" cy="28980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8" name="Google Shape;6896;p77"/>
              <p:cNvSpPr/>
              <p:nvPr/>
            </p:nvSpPr>
            <p:spPr>
              <a:xfrm>
                <a:off x="1742760" y="4506480"/>
                <a:ext cx="109440" cy="101880"/>
              </a:xfrm>
              <a:prstGeom prst="rect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209" name="Google Shape;6897;p77"/>
            <p:cNvSpPr/>
            <p:nvPr/>
          </p:nvSpPr>
          <p:spPr>
            <a:xfrm>
              <a:off x="1209600" y="3938760"/>
              <a:ext cx="412200" cy="455040"/>
            </a:xfrm>
            <a:prstGeom prst="can">
              <a:avLst>
                <a:gd name="adj" fmla="val 2231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0" name="Google Shape;6898;p77"/>
            <p:cNvSpPr/>
            <p:nvPr/>
          </p:nvSpPr>
          <p:spPr>
            <a:xfrm>
              <a:off x="7526160" y="4475160"/>
              <a:ext cx="816840" cy="378720"/>
            </a:xfrm>
            <a:prstGeom prst="rightArrow">
              <a:avLst>
                <a:gd name="adj1" fmla="val 50000"/>
                <a:gd name="adj2" fmla="val 53870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211" name="Google Shape;6899;p77"/>
            <p:cNvGrpSpPr/>
            <p:nvPr/>
          </p:nvGrpSpPr>
          <p:grpSpPr>
            <a:xfrm>
              <a:off x="2108160" y="4308480"/>
              <a:ext cx="2137680" cy="569520"/>
              <a:chOff x="2108160" y="4308480"/>
              <a:chExt cx="2137680" cy="569520"/>
            </a:xfrm>
          </p:grpSpPr>
          <p:sp>
            <p:nvSpPr>
              <p:cNvPr id="6212" name="Google Shape;6900;p77"/>
              <p:cNvSpPr/>
              <p:nvPr/>
            </p:nvSpPr>
            <p:spPr>
              <a:xfrm>
                <a:off x="4140360" y="4315320"/>
                <a:ext cx="105480" cy="56268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3" name="Google Shape;6901;p77"/>
              <p:cNvSpPr/>
              <p:nvPr/>
            </p:nvSpPr>
            <p:spPr>
              <a:xfrm>
                <a:off x="2148120" y="4315320"/>
                <a:ext cx="2040480" cy="56268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4" name="Google Shape;6902;p77"/>
              <p:cNvSpPr/>
              <p:nvPr/>
            </p:nvSpPr>
            <p:spPr>
              <a:xfrm>
                <a:off x="2108160" y="4308480"/>
                <a:ext cx="105480" cy="56268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5" name="Google Shape;6903;p77"/>
              <p:cNvSpPr/>
              <p:nvPr/>
            </p:nvSpPr>
            <p:spPr>
              <a:xfrm>
                <a:off x="4129560" y="4326120"/>
                <a:ext cx="66960" cy="54684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216" name="Google Shape;6904;p77"/>
            <p:cNvSpPr/>
            <p:nvPr/>
          </p:nvSpPr>
          <p:spPr>
            <a:xfrm>
              <a:off x="2084400" y="4425840"/>
              <a:ext cx="2251800" cy="57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R</a:t>
              </a:r>
              <a:r>
                <a:rPr b="0" lang="en-US" sz="2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s</a:t>
              </a:r>
              <a:r>
                <a:rPr b="0" lang="en-US" sz="20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bits/seg</a:t>
              </a:r>
              <a:endParaRPr b="0" lang="pt-BR" sz="2000" spc="-1" strike="noStrike">
                <a:latin typeface="Arial"/>
              </a:endParaRPr>
            </a:p>
          </p:txBody>
        </p:sp>
        <p:grpSp>
          <p:nvGrpSpPr>
            <p:cNvPr id="6217" name="Google Shape;6905;p77"/>
            <p:cNvGrpSpPr/>
            <p:nvPr/>
          </p:nvGrpSpPr>
          <p:grpSpPr>
            <a:xfrm>
              <a:off x="5427720" y="4500720"/>
              <a:ext cx="2572560" cy="307080"/>
              <a:chOff x="5427720" y="4500720"/>
              <a:chExt cx="2572560" cy="307080"/>
            </a:xfrm>
          </p:grpSpPr>
          <p:sp>
            <p:nvSpPr>
              <p:cNvPr id="6218" name="Google Shape;6906;p77"/>
              <p:cNvSpPr/>
              <p:nvPr/>
            </p:nvSpPr>
            <p:spPr>
              <a:xfrm>
                <a:off x="7873200" y="4504320"/>
                <a:ext cx="127080" cy="303480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9" name="Google Shape;6907;p77"/>
              <p:cNvSpPr/>
              <p:nvPr/>
            </p:nvSpPr>
            <p:spPr>
              <a:xfrm>
                <a:off x="5475960" y="4504320"/>
                <a:ext cx="2455920" cy="30348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20" name="Google Shape;6908;p77"/>
              <p:cNvSpPr/>
              <p:nvPr/>
            </p:nvSpPr>
            <p:spPr>
              <a:xfrm>
                <a:off x="5427720" y="4500720"/>
                <a:ext cx="127080" cy="303480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21" name="Google Shape;6909;p77"/>
              <p:cNvSpPr/>
              <p:nvPr/>
            </p:nvSpPr>
            <p:spPr>
              <a:xfrm>
                <a:off x="7860240" y="4510080"/>
                <a:ext cx="82800" cy="294120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222" name="Google Shape;6910;p77"/>
            <p:cNvSpPr/>
            <p:nvPr/>
          </p:nvSpPr>
          <p:spPr>
            <a:xfrm>
              <a:off x="5516640" y="4456080"/>
              <a:ext cx="2585160" cy="57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  </a:t>
              </a: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R</a:t>
              </a:r>
              <a:r>
                <a:rPr b="0" lang="en-US" sz="2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c</a:t>
              </a:r>
              <a:r>
                <a:rPr b="0" lang="en-US" sz="20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 </a:t>
              </a: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bits/seg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23" name="Google Shape;6911;p77"/>
            <p:cNvSpPr/>
            <p:nvPr/>
          </p:nvSpPr>
          <p:spPr>
            <a:xfrm>
              <a:off x="4235400" y="4468680"/>
              <a:ext cx="1364400" cy="380160"/>
            </a:xfrm>
            <a:prstGeom prst="rightArrow">
              <a:avLst>
                <a:gd name="adj1" fmla="val 50000"/>
                <a:gd name="adj2" fmla="val 89583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4" name="Google Shape;6912;p77"/>
            <p:cNvSpPr/>
            <p:nvPr/>
          </p:nvSpPr>
          <p:spPr>
            <a:xfrm flipH="1" rot="10800000">
              <a:off x="1291680" y="4268520"/>
              <a:ext cx="894600" cy="56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25" name="Google Shape;6913;p77"/>
          <p:cNvGrpSpPr/>
          <p:nvPr/>
        </p:nvGrpSpPr>
        <p:grpSpPr>
          <a:xfrm>
            <a:off x="203040" y="5191200"/>
            <a:ext cx="8606880" cy="1219680"/>
            <a:chOff x="203040" y="5191200"/>
            <a:chExt cx="8606880" cy="1219680"/>
          </a:xfrm>
        </p:grpSpPr>
        <p:sp>
          <p:nvSpPr>
            <p:cNvPr id="6226" name="Google Shape;6914;p77"/>
            <p:cNvSpPr/>
            <p:nvPr/>
          </p:nvSpPr>
          <p:spPr>
            <a:xfrm>
              <a:off x="203040" y="5387760"/>
              <a:ext cx="8576640" cy="102312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ff33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7" name="Google Shape;6915;p77"/>
            <p:cNvSpPr/>
            <p:nvPr/>
          </p:nvSpPr>
          <p:spPr>
            <a:xfrm>
              <a:off x="330120" y="5695200"/>
              <a:ext cx="847980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link no caminho fim-a-fim que restringe a vazão fim-a-fim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228" name="Google Shape;6916;p77"/>
            <p:cNvSpPr/>
            <p:nvPr/>
          </p:nvSpPr>
          <p:spPr>
            <a:xfrm>
              <a:off x="511200" y="5191200"/>
              <a:ext cx="2716920" cy="45540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2400" spc="-1" strike="noStrike">
                  <a:solidFill>
                    <a:srgbClr val="ff3300"/>
                  </a:solidFill>
                  <a:latin typeface="Comic Sans MS"/>
                  <a:ea typeface="Comic Sans MS"/>
                </a:rPr>
                <a:t>Enlace gargalo</a:t>
              </a:r>
              <a:endParaRPr b="0" lang="pt-BR" sz="2400" spc="-1" strike="noStrike">
                <a:latin typeface="Arial"/>
              </a:endParaRPr>
            </a:p>
          </p:txBody>
        </p:sp>
      </p:grpSp>
      <p:pic>
        <p:nvPicPr>
          <p:cNvPr id="6229" name="Google Shape;6917;p77" descr=""/>
          <p:cNvPicPr/>
          <p:nvPr/>
        </p:nvPicPr>
        <p:blipFill>
          <a:blip r:embed="rId1"/>
          <a:stretch/>
        </p:blipFill>
        <p:spPr>
          <a:xfrm>
            <a:off x="8102520" y="2451240"/>
            <a:ext cx="711000" cy="507600"/>
          </a:xfrm>
          <a:prstGeom prst="rect">
            <a:avLst/>
          </a:prstGeom>
          <a:ln w="0">
            <a:noFill/>
          </a:ln>
        </p:spPr>
      </p:pic>
      <p:pic>
        <p:nvPicPr>
          <p:cNvPr id="6230" name="Google Shape;6918;p77" descr=""/>
          <p:cNvPicPr/>
          <p:nvPr/>
        </p:nvPicPr>
        <p:blipFill>
          <a:blip r:embed="rId2"/>
          <a:stretch/>
        </p:blipFill>
        <p:spPr>
          <a:xfrm>
            <a:off x="8140680" y="4343400"/>
            <a:ext cx="711000" cy="507600"/>
          </a:xfrm>
          <a:prstGeom prst="rect">
            <a:avLst/>
          </a:prstGeom>
          <a:ln w="0">
            <a:noFill/>
          </a:ln>
        </p:spPr>
      </p:pic>
      <p:pic>
        <p:nvPicPr>
          <p:cNvPr id="6231" name="" descr=""/>
          <p:cNvPicPr/>
          <p:nvPr/>
        </p:nvPicPr>
        <p:blipFill>
          <a:blip r:embed="rId3"/>
          <a:stretch/>
        </p:blipFill>
        <p:spPr>
          <a:xfrm>
            <a:off x="8102520" y="2451240"/>
            <a:ext cx="711360" cy="5079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2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233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AAF9027-8FEA-43FD-8447-E413B3EFE91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234" name="PlaceHolder 3"/>
          <p:cNvSpPr>
            <a:spLocks noGrp="1"/>
          </p:cNvSpPr>
          <p:nvPr>
            <p:ph type="title"/>
          </p:nvPr>
        </p:nvSpPr>
        <p:spPr>
          <a:xfrm>
            <a:off x="533520" y="25416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Vazão: cenário da Internet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5" name="Google Shape;6926;p78"/>
          <p:cNvSpPr/>
          <p:nvPr/>
        </p:nvSpPr>
        <p:spPr>
          <a:xfrm>
            <a:off x="3584520" y="5619600"/>
            <a:ext cx="528408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10 conexões compartilham (de modo justo) o enlace gargalo do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backbone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de R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bits/seg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36" name="Google Shape;6927;p78"/>
          <p:cNvSpPr/>
          <p:nvPr/>
        </p:nvSpPr>
        <p:spPr>
          <a:xfrm>
            <a:off x="4883040" y="2720880"/>
            <a:ext cx="3126600" cy="1497960"/>
          </a:xfrm>
          <a:custGeom>
            <a:avLst/>
            <a:gdLst/>
            <a:ahLst/>
            <a:rect l="l" t="t" r="r" b="b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7" name="Google Shape;6928;p78"/>
          <p:cNvSpPr/>
          <p:nvPr/>
        </p:nvSpPr>
        <p:spPr>
          <a:xfrm>
            <a:off x="4595760" y="2386080"/>
            <a:ext cx="312120" cy="151560"/>
          </a:xfrm>
          <a:prstGeom prst="parallelogram">
            <a:avLst>
              <a:gd name="adj" fmla="val 79053"/>
            </a:avLst>
          </a:prstGeom>
          <a:solidFill>
            <a:srgbClr val="33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8" name="Google Shape;6929;p78"/>
          <p:cNvSpPr/>
          <p:nvPr/>
        </p:nvSpPr>
        <p:spPr>
          <a:xfrm>
            <a:off x="4754520" y="1882800"/>
            <a:ext cx="143640" cy="507240"/>
          </a:xfrm>
          <a:prstGeom prst="rect">
            <a:avLst/>
          </a:prstGeom>
          <a:solidFill>
            <a:srgbClr val="33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9" name="Google Shape;6930;p78"/>
          <p:cNvSpPr/>
          <p:nvPr/>
        </p:nvSpPr>
        <p:spPr>
          <a:xfrm>
            <a:off x="4595760" y="2025720"/>
            <a:ext cx="199440" cy="507240"/>
          </a:xfrm>
          <a:prstGeom prst="rect">
            <a:avLst/>
          </a:prstGeom>
          <a:solidFill>
            <a:srgbClr val="33cc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0" name="Google Shape;6931;p78"/>
          <p:cNvSpPr/>
          <p:nvPr/>
        </p:nvSpPr>
        <p:spPr>
          <a:xfrm>
            <a:off x="4595760" y="1878120"/>
            <a:ext cx="312120" cy="153360"/>
          </a:xfrm>
          <a:prstGeom prst="parallelogram">
            <a:avLst>
              <a:gd name="adj" fmla="val 78238"/>
            </a:avLst>
          </a:prstGeom>
          <a:solidFill>
            <a:srgbClr val="33cc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1" name="Google Shape;6932;p78"/>
          <p:cNvSpPr/>
          <p:nvPr/>
        </p:nvSpPr>
        <p:spPr>
          <a:xfrm>
            <a:off x="4908240" y="1888920"/>
            <a:ext cx="360" cy="49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2" name="Google Shape;6933;p78"/>
          <p:cNvSpPr/>
          <p:nvPr/>
        </p:nvSpPr>
        <p:spPr>
          <a:xfrm flipH="1">
            <a:off x="4795560" y="2385720"/>
            <a:ext cx="112320" cy="14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3" name="Google Shape;6934;p78"/>
          <p:cNvSpPr/>
          <p:nvPr/>
        </p:nvSpPr>
        <p:spPr>
          <a:xfrm>
            <a:off x="4622760" y="2093760"/>
            <a:ext cx="131040" cy="2912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4" name="Google Shape;6935;p78"/>
          <p:cNvSpPr/>
          <p:nvPr/>
        </p:nvSpPr>
        <p:spPr>
          <a:xfrm>
            <a:off x="4641840" y="2181240"/>
            <a:ext cx="97560" cy="1026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5" name="Google Shape;6936;p78"/>
          <p:cNvSpPr/>
          <p:nvPr/>
        </p:nvSpPr>
        <p:spPr>
          <a:xfrm>
            <a:off x="4746600" y="2344680"/>
            <a:ext cx="675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46" name="Google Shape;6937;p78"/>
          <p:cNvSpPr/>
          <p:nvPr/>
        </p:nvSpPr>
        <p:spPr>
          <a:xfrm rot="5400000">
            <a:off x="6611760" y="3772440"/>
            <a:ext cx="50040" cy="52488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1620000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7" name="Google Shape;6938;p78"/>
          <p:cNvSpPr/>
          <p:nvPr/>
        </p:nvSpPr>
        <p:spPr>
          <a:xfrm rot="5400000">
            <a:off x="6145200" y="3278880"/>
            <a:ext cx="983520" cy="5248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16200000"/>
          </a:gra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8" name="Google Shape;6939;p78"/>
          <p:cNvSpPr/>
          <p:nvPr/>
        </p:nvSpPr>
        <p:spPr>
          <a:xfrm rot="5400000">
            <a:off x="6615720" y="2793960"/>
            <a:ext cx="51840" cy="524880"/>
          </a:xfrm>
          <a:prstGeom prst="ellipse">
            <a:avLst/>
          </a:prstGeom>
          <a:solidFill>
            <a:srgbClr val="dddddd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9" name="Google Shape;6940;p78"/>
          <p:cNvSpPr/>
          <p:nvPr/>
        </p:nvSpPr>
        <p:spPr>
          <a:xfrm rot="5400000">
            <a:off x="6615720" y="3765600"/>
            <a:ext cx="30960" cy="5104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162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0" name="Google Shape;6942;p78"/>
          <p:cNvSpPr/>
          <p:nvPr/>
        </p:nvSpPr>
        <p:spPr>
          <a:xfrm rot="1792800">
            <a:off x="5621400" y="2667960"/>
            <a:ext cx="37440" cy="15804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897600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1" name="Google Shape;6943;p78"/>
          <p:cNvSpPr/>
          <p:nvPr/>
        </p:nvSpPr>
        <p:spPr>
          <a:xfrm rot="1792800">
            <a:off x="4955760" y="2464560"/>
            <a:ext cx="729360" cy="1580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8976000"/>
          </a:gra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52" name="Google Shape;6944;p78"/>
          <p:cNvSpPr/>
          <p:nvPr/>
        </p:nvSpPr>
        <p:spPr>
          <a:xfrm rot="1792800">
            <a:off x="4991040" y="2264760"/>
            <a:ext cx="37440" cy="158040"/>
          </a:xfrm>
          <a:prstGeom prst="ellipse">
            <a:avLst/>
          </a:prstGeom>
          <a:solidFill>
            <a:srgbClr val="dddddd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3" name="Google Shape;6945;p78"/>
          <p:cNvSpPr/>
          <p:nvPr/>
        </p:nvSpPr>
        <p:spPr>
          <a:xfrm rot="1792800">
            <a:off x="5618160" y="2664720"/>
            <a:ext cx="23040" cy="1533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8976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4" name="Google Shape;6946;p78"/>
          <p:cNvSpPr/>
          <p:nvPr/>
        </p:nvSpPr>
        <p:spPr>
          <a:xfrm>
            <a:off x="4890960" y="2298600"/>
            <a:ext cx="828360" cy="47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5" name="Google Shape;6947;p78"/>
          <p:cNvSpPr/>
          <p:nvPr/>
        </p:nvSpPr>
        <p:spPr>
          <a:xfrm>
            <a:off x="5184720" y="1943280"/>
            <a:ext cx="312120" cy="153360"/>
          </a:xfrm>
          <a:prstGeom prst="parallelogram">
            <a:avLst>
              <a:gd name="adj" fmla="val 78238"/>
            </a:avLst>
          </a:prstGeom>
          <a:solidFill>
            <a:srgbClr val="33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6" name="Google Shape;6948;p78"/>
          <p:cNvSpPr/>
          <p:nvPr/>
        </p:nvSpPr>
        <p:spPr>
          <a:xfrm>
            <a:off x="5343480" y="1440000"/>
            <a:ext cx="143640" cy="507240"/>
          </a:xfrm>
          <a:prstGeom prst="rect">
            <a:avLst/>
          </a:prstGeom>
          <a:solidFill>
            <a:srgbClr val="33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7" name="Google Shape;6949;p78"/>
          <p:cNvSpPr/>
          <p:nvPr/>
        </p:nvSpPr>
        <p:spPr>
          <a:xfrm>
            <a:off x="5186520" y="1584360"/>
            <a:ext cx="197640" cy="507240"/>
          </a:xfrm>
          <a:prstGeom prst="rect">
            <a:avLst/>
          </a:prstGeom>
          <a:solidFill>
            <a:srgbClr val="33cc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58" name="Google Shape;6950;p78"/>
          <p:cNvSpPr/>
          <p:nvPr/>
        </p:nvSpPr>
        <p:spPr>
          <a:xfrm>
            <a:off x="5184720" y="1434960"/>
            <a:ext cx="312120" cy="153360"/>
          </a:xfrm>
          <a:prstGeom prst="parallelogram">
            <a:avLst>
              <a:gd name="adj" fmla="val 78238"/>
            </a:avLst>
          </a:prstGeom>
          <a:solidFill>
            <a:srgbClr val="33cc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59" name="Google Shape;6951;p78"/>
          <p:cNvSpPr/>
          <p:nvPr/>
        </p:nvSpPr>
        <p:spPr>
          <a:xfrm>
            <a:off x="5497200" y="1446120"/>
            <a:ext cx="360" cy="49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0" name="Google Shape;6952;p78"/>
          <p:cNvSpPr/>
          <p:nvPr/>
        </p:nvSpPr>
        <p:spPr>
          <a:xfrm flipH="1">
            <a:off x="5384520" y="1942920"/>
            <a:ext cx="112320" cy="14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1" name="Google Shape;6953;p78"/>
          <p:cNvSpPr/>
          <p:nvPr/>
        </p:nvSpPr>
        <p:spPr>
          <a:xfrm>
            <a:off x="5211720" y="1650960"/>
            <a:ext cx="131040" cy="2912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2" name="Google Shape;6954;p78"/>
          <p:cNvSpPr/>
          <p:nvPr/>
        </p:nvSpPr>
        <p:spPr>
          <a:xfrm>
            <a:off x="5230800" y="1739880"/>
            <a:ext cx="99360" cy="1008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3" name="Google Shape;6955;p78"/>
          <p:cNvSpPr/>
          <p:nvPr/>
        </p:nvSpPr>
        <p:spPr>
          <a:xfrm rot="2768400">
            <a:off x="6131160" y="2671560"/>
            <a:ext cx="46800" cy="142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1093200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4" name="Google Shape;6956;p78"/>
          <p:cNvSpPr/>
          <p:nvPr/>
        </p:nvSpPr>
        <p:spPr>
          <a:xfrm rot="2768400">
            <a:off x="5409360" y="2338200"/>
            <a:ext cx="915120" cy="142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10932000"/>
          </a:gra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5" name="Google Shape;6957;p78"/>
          <p:cNvSpPr/>
          <p:nvPr/>
        </p:nvSpPr>
        <p:spPr>
          <a:xfrm rot="2768400">
            <a:off x="5561280" y="2012760"/>
            <a:ext cx="46800" cy="1422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6" name="Google Shape;6958;p78"/>
          <p:cNvSpPr/>
          <p:nvPr/>
        </p:nvSpPr>
        <p:spPr>
          <a:xfrm rot="2768400">
            <a:off x="6131160" y="2663280"/>
            <a:ext cx="29520" cy="1375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10932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7" name="Google Shape;6959;p78"/>
          <p:cNvSpPr/>
          <p:nvPr/>
        </p:nvSpPr>
        <p:spPr>
          <a:xfrm>
            <a:off x="5436720" y="1963800"/>
            <a:ext cx="829080" cy="86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8" name="Google Shape;6960;p78"/>
          <p:cNvSpPr/>
          <p:nvPr/>
        </p:nvSpPr>
        <p:spPr>
          <a:xfrm flipH="1" rot="19807200">
            <a:off x="5083920" y="4520880"/>
            <a:ext cx="37440" cy="15804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9" name="Google Shape;6961;p78"/>
          <p:cNvSpPr/>
          <p:nvPr/>
        </p:nvSpPr>
        <p:spPr>
          <a:xfrm flipH="1" rot="19807200">
            <a:off x="5056200" y="4317480"/>
            <a:ext cx="729360" cy="1580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0" name="Google Shape;6962;p78"/>
          <p:cNvSpPr/>
          <p:nvPr/>
        </p:nvSpPr>
        <p:spPr>
          <a:xfrm flipH="1" rot="19807200">
            <a:off x="5715360" y="4117320"/>
            <a:ext cx="35640" cy="157680"/>
          </a:xfrm>
          <a:prstGeom prst="ellipse">
            <a:avLst/>
          </a:prstGeom>
          <a:solidFill>
            <a:srgbClr val="dddddd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1" name="Google Shape;6963;p78"/>
          <p:cNvSpPr/>
          <p:nvPr/>
        </p:nvSpPr>
        <p:spPr>
          <a:xfrm flipH="1" rot="19807200">
            <a:off x="5098320" y="4517280"/>
            <a:ext cx="22680" cy="1537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2" name="Google Shape;6964;p78"/>
          <p:cNvSpPr/>
          <p:nvPr/>
        </p:nvSpPr>
        <p:spPr>
          <a:xfrm flipH="1">
            <a:off x="5025240" y="4151160"/>
            <a:ext cx="82836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3" name="Google Shape;6965;p78"/>
          <p:cNvSpPr/>
          <p:nvPr/>
        </p:nvSpPr>
        <p:spPr>
          <a:xfrm flipH="1" rot="8031600">
            <a:off x="6338880" y="4293720"/>
            <a:ext cx="46800" cy="1422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4" name="Google Shape;6966;p78"/>
          <p:cNvSpPr/>
          <p:nvPr/>
        </p:nvSpPr>
        <p:spPr>
          <a:xfrm flipH="1" rot="8031600">
            <a:off x="5616000" y="4625640"/>
            <a:ext cx="916920" cy="14292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5" name="Google Shape;6967;p78"/>
          <p:cNvSpPr/>
          <p:nvPr/>
        </p:nvSpPr>
        <p:spPr>
          <a:xfrm flipH="1" rot="8031600">
            <a:off x="5770800" y="4952520"/>
            <a:ext cx="46800" cy="142200"/>
          </a:xfrm>
          <a:prstGeom prst="ellipse">
            <a:avLst/>
          </a:prstGeom>
          <a:solidFill>
            <a:srgbClr val="dddddd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6" name="Google Shape;6968;p78"/>
          <p:cNvSpPr/>
          <p:nvPr/>
        </p:nvSpPr>
        <p:spPr>
          <a:xfrm flipH="1" rot="8031600">
            <a:off x="6338880" y="4302360"/>
            <a:ext cx="29520" cy="1378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7" name="Google Shape;6969;p78"/>
          <p:cNvSpPr/>
          <p:nvPr/>
        </p:nvSpPr>
        <p:spPr>
          <a:xfrm flipH="1" rot="10800000">
            <a:off x="5644080" y="4280400"/>
            <a:ext cx="829080" cy="86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8" name="Google Shape;6971;p78"/>
          <p:cNvSpPr/>
          <p:nvPr/>
        </p:nvSpPr>
        <p:spPr>
          <a:xfrm>
            <a:off x="8074080" y="2266920"/>
            <a:ext cx="313560" cy="153360"/>
          </a:xfrm>
          <a:prstGeom prst="parallelogram">
            <a:avLst>
              <a:gd name="adj" fmla="val 78635"/>
            </a:avLst>
          </a:prstGeom>
          <a:solidFill>
            <a:srgbClr val="33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9" name="Google Shape;6972;p78"/>
          <p:cNvSpPr/>
          <p:nvPr/>
        </p:nvSpPr>
        <p:spPr>
          <a:xfrm>
            <a:off x="8232840" y="1763640"/>
            <a:ext cx="143640" cy="507240"/>
          </a:xfrm>
          <a:prstGeom prst="rect">
            <a:avLst/>
          </a:prstGeom>
          <a:solidFill>
            <a:srgbClr val="33cc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0" name="Google Shape;6973;p78"/>
          <p:cNvSpPr/>
          <p:nvPr/>
        </p:nvSpPr>
        <p:spPr>
          <a:xfrm>
            <a:off x="8075520" y="1908000"/>
            <a:ext cx="199440" cy="507240"/>
          </a:xfrm>
          <a:prstGeom prst="rect">
            <a:avLst/>
          </a:prstGeom>
          <a:solidFill>
            <a:srgbClr val="33cc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1" name="Google Shape;6974;p78"/>
          <p:cNvSpPr/>
          <p:nvPr/>
        </p:nvSpPr>
        <p:spPr>
          <a:xfrm>
            <a:off x="8074080" y="1758960"/>
            <a:ext cx="313560" cy="153360"/>
          </a:xfrm>
          <a:prstGeom prst="parallelogram">
            <a:avLst>
              <a:gd name="adj" fmla="val 78635"/>
            </a:avLst>
          </a:prstGeom>
          <a:solidFill>
            <a:srgbClr val="33cccc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2" name="Google Shape;6975;p78"/>
          <p:cNvSpPr/>
          <p:nvPr/>
        </p:nvSpPr>
        <p:spPr>
          <a:xfrm>
            <a:off x="8388000" y="1769760"/>
            <a:ext cx="360" cy="49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3" name="Google Shape;6976;p78"/>
          <p:cNvSpPr/>
          <p:nvPr/>
        </p:nvSpPr>
        <p:spPr>
          <a:xfrm flipH="1">
            <a:off x="8275320" y="2266920"/>
            <a:ext cx="112320" cy="14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4" name="Google Shape;6977;p78"/>
          <p:cNvSpPr/>
          <p:nvPr/>
        </p:nvSpPr>
        <p:spPr>
          <a:xfrm>
            <a:off x="8102520" y="1974960"/>
            <a:ext cx="129600" cy="29124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5" name="Google Shape;6978;p78"/>
          <p:cNvSpPr/>
          <p:nvPr/>
        </p:nvSpPr>
        <p:spPr>
          <a:xfrm>
            <a:off x="8120160" y="2063880"/>
            <a:ext cx="99360" cy="1008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6" name="Google Shape;6979;p78"/>
          <p:cNvSpPr/>
          <p:nvPr/>
        </p:nvSpPr>
        <p:spPr>
          <a:xfrm flipH="1" rot="19807200">
            <a:off x="7290720" y="2639520"/>
            <a:ext cx="37440" cy="15804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7" name="Google Shape;6980;p78"/>
          <p:cNvSpPr/>
          <p:nvPr/>
        </p:nvSpPr>
        <p:spPr>
          <a:xfrm flipH="1" rot="19807200">
            <a:off x="7263000" y="2436120"/>
            <a:ext cx="729360" cy="1580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8" name="Google Shape;6981;p78"/>
          <p:cNvSpPr/>
          <p:nvPr/>
        </p:nvSpPr>
        <p:spPr>
          <a:xfrm flipH="1" rot="19807200">
            <a:off x="7921800" y="2235960"/>
            <a:ext cx="35640" cy="157680"/>
          </a:xfrm>
          <a:prstGeom prst="ellipse">
            <a:avLst/>
          </a:prstGeom>
          <a:solidFill>
            <a:srgbClr val="dddddd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9" name="Google Shape;6982;p78"/>
          <p:cNvSpPr/>
          <p:nvPr/>
        </p:nvSpPr>
        <p:spPr>
          <a:xfrm flipH="1" rot="19807200">
            <a:off x="7306200" y="2636640"/>
            <a:ext cx="24840" cy="1533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0" name="Google Shape;6983;p78"/>
          <p:cNvSpPr/>
          <p:nvPr/>
        </p:nvSpPr>
        <p:spPr>
          <a:xfrm flipH="1">
            <a:off x="7231680" y="2270160"/>
            <a:ext cx="828360" cy="47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1" name="Google Shape;6984;p78"/>
          <p:cNvSpPr/>
          <p:nvPr/>
        </p:nvSpPr>
        <p:spPr>
          <a:xfrm rot="1792800">
            <a:off x="8048520" y="4599720"/>
            <a:ext cx="37440" cy="15804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8976000"/>
          </a:gra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2" name="Google Shape;6985;p78"/>
          <p:cNvSpPr/>
          <p:nvPr/>
        </p:nvSpPr>
        <p:spPr>
          <a:xfrm rot="1792800">
            <a:off x="7381800" y="4395240"/>
            <a:ext cx="731160" cy="1580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8976000"/>
          </a:gra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93" name="Google Shape;6986;p78"/>
          <p:cNvSpPr/>
          <p:nvPr/>
        </p:nvSpPr>
        <p:spPr>
          <a:xfrm rot="1792800">
            <a:off x="7416720" y="4195080"/>
            <a:ext cx="37440" cy="158040"/>
          </a:xfrm>
          <a:prstGeom prst="ellipse">
            <a:avLst/>
          </a:prstGeom>
          <a:solidFill>
            <a:srgbClr val="dddddd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4" name="Google Shape;6987;p78"/>
          <p:cNvSpPr/>
          <p:nvPr/>
        </p:nvSpPr>
        <p:spPr>
          <a:xfrm rot="1792800">
            <a:off x="8043840" y="4597200"/>
            <a:ext cx="24840" cy="1515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50000">
                <a:srgbClr val="b2b2b2"/>
              </a:gs>
              <a:gs pos="100000">
                <a:srgbClr val="ffffff"/>
              </a:gs>
            </a:gsLst>
            <a:lin ang="8976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5" name="Google Shape;6988;p78"/>
          <p:cNvSpPr/>
          <p:nvPr/>
        </p:nvSpPr>
        <p:spPr>
          <a:xfrm>
            <a:off x="7317360" y="4231800"/>
            <a:ext cx="914040" cy="5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33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6" name="Google Shape;6990;p78"/>
          <p:cNvSpPr/>
          <p:nvPr/>
        </p:nvSpPr>
        <p:spPr>
          <a:xfrm>
            <a:off x="5716440" y="1903320"/>
            <a:ext cx="675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97" name="Google Shape;6991;p78"/>
          <p:cNvSpPr/>
          <p:nvPr/>
        </p:nvSpPr>
        <p:spPr>
          <a:xfrm>
            <a:off x="7543800" y="2411280"/>
            <a:ext cx="675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98" name="Google Shape;6992;p78"/>
          <p:cNvSpPr/>
          <p:nvPr/>
        </p:nvSpPr>
        <p:spPr>
          <a:xfrm>
            <a:off x="5710320" y="2771640"/>
            <a:ext cx="799560" cy="1380240"/>
          </a:xfrm>
          <a:custGeom>
            <a:avLst/>
            <a:gdLst/>
            <a:ahLst/>
            <a:rect l="l" t="t" r="r" b="b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9" name="Google Shape;6993;p78"/>
          <p:cNvSpPr/>
          <p:nvPr/>
        </p:nvSpPr>
        <p:spPr>
          <a:xfrm>
            <a:off x="4724280" y="3960720"/>
            <a:ext cx="6739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00" name="Google Shape;6994;p78"/>
          <p:cNvSpPr/>
          <p:nvPr/>
        </p:nvSpPr>
        <p:spPr>
          <a:xfrm>
            <a:off x="6173640" y="2749680"/>
            <a:ext cx="430920" cy="1569240"/>
          </a:xfrm>
          <a:custGeom>
            <a:avLst/>
            <a:gdLst/>
            <a:ahLst/>
            <a:rect l="l" t="t" r="r" b="b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1" name="Google Shape;6995;p78"/>
          <p:cNvSpPr/>
          <p:nvPr/>
        </p:nvSpPr>
        <p:spPr>
          <a:xfrm>
            <a:off x="6757920" y="2733840"/>
            <a:ext cx="637560" cy="1537560"/>
          </a:xfrm>
          <a:custGeom>
            <a:avLst/>
            <a:gdLst/>
            <a:ahLst/>
            <a:rect l="l" t="t" r="r" b="b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2" name="Google Shape;6996;p78"/>
          <p:cNvSpPr/>
          <p:nvPr/>
        </p:nvSpPr>
        <p:spPr>
          <a:xfrm>
            <a:off x="5983200" y="4498920"/>
            <a:ext cx="6757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03" name="Google Shape;6997;p78"/>
          <p:cNvSpPr/>
          <p:nvPr/>
        </p:nvSpPr>
        <p:spPr>
          <a:xfrm>
            <a:off x="7670880" y="3986280"/>
            <a:ext cx="673920" cy="57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04" name="Google Shape;6998;p78"/>
          <p:cNvSpPr/>
          <p:nvPr/>
        </p:nvSpPr>
        <p:spPr>
          <a:xfrm>
            <a:off x="6699240" y="3357720"/>
            <a:ext cx="6757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305" name="PlaceHolder 4"/>
          <p:cNvSpPr>
            <a:spLocks noGrp="1"/>
          </p:cNvSpPr>
          <p:nvPr>
            <p:ph/>
          </p:nvPr>
        </p:nvSpPr>
        <p:spPr>
          <a:xfrm>
            <a:off x="533520" y="2171880"/>
            <a:ext cx="3758400" cy="4075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vazão por conexão fim-a-fim: min(R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,R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,R/10)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na prática: 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ou R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Comic Sans MS"/>
                <a:ea typeface="Comic Sans MS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são frequentemen-te o gargalo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06" name="Google Shape;7000;p78" descr=""/>
          <p:cNvPicPr/>
          <p:nvPr/>
        </p:nvPicPr>
        <p:blipFill>
          <a:blip r:embed="rId1"/>
          <a:stretch/>
        </p:blipFill>
        <p:spPr>
          <a:xfrm>
            <a:off x="4521240" y="452124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307" name="Google Shape;7001;p78" descr=""/>
          <p:cNvPicPr/>
          <p:nvPr/>
        </p:nvPicPr>
        <p:blipFill>
          <a:blip r:embed="rId2"/>
          <a:stretch/>
        </p:blipFill>
        <p:spPr>
          <a:xfrm>
            <a:off x="5181480" y="4978440"/>
            <a:ext cx="533160" cy="520200"/>
          </a:xfrm>
          <a:prstGeom prst="rect">
            <a:avLst/>
          </a:prstGeom>
          <a:ln w="0">
            <a:noFill/>
          </a:ln>
        </p:spPr>
      </p:pic>
      <p:pic>
        <p:nvPicPr>
          <p:cNvPr id="6308" name="Google Shape;7002;p78" descr=""/>
          <p:cNvPicPr/>
          <p:nvPr/>
        </p:nvPicPr>
        <p:blipFill>
          <a:blip r:embed="rId3"/>
          <a:stretch/>
        </p:blipFill>
        <p:spPr>
          <a:xfrm>
            <a:off x="8077320" y="478800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309" name="" descr=""/>
          <p:cNvPicPr/>
          <p:nvPr/>
        </p:nvPicPr>
        <p:blipFill>
          <a:blip r:embed="rId4"/>
          <a:stretch/>
        </p:blipFill>
        <p:spPr>
          <a:xfrm>
            <a:off x="4521240" y="4521240"/>
            <a:ext cx="533520" cy="5205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6310" name="" descr=""/>
          <p:cNvPicPr/>
          <p:nvPr/>
        </p:nvPicPr>
        <p:blipFill>
          <a:blip r:embed="rId5"/>
          <a:stretch/>
        </p:blipFill>
        <p:spPr>
          <a:xfrm>
            <a:off x="5181480" y="4978440"/>
            <a:ext cx="533520" cy="5205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1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312" name="PlaceHolder 2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Roteiro do Capítulo 1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3" name="PlaceHolder 3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33520" indent="-53352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1.1 O Que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é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 Internet?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1.2 A Borda (Periferia)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1.3 O Núcleo da Rede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1.4 Atraso, perda e vazão em redes de comutação de pacotes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1.5 Camadas de protocolos e seus modelos de serviços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1.6 Redes sob ameaça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1.7 História das redes de computadores e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4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6E3802-86BB-4E46-8321-0D23716DCBA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7C25C1B-952F-4CE1-840B-1F450B3C840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title"/>
          </p:nvPr>
        </p:nvSpPr>
        <p:spPr>
          <a:xfrm>
            <a:off x="304920" y="228600"/>
            <a:ext cx="838116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 que é a Internet: visão dos serviços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/>
          </p:nvPr>
        </p:nvSpPr>
        <p:spPr>
          <a:xfrm>
            <a:off x="533520" y="1249200"/>
            <a:ext cx="460944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 </a:t>
            </a: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infraestrutura</a:t>
            </a: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 de comunicação</a:t>
            </a: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permite o uso de aplicações distribuídas: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Web, e-mail, jogos, mensagens instantâneas, voz sobre IP (VoIP), redes sociais , ...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Provê interface de programação para aplicações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Permitem que programas de aplicações se conectem à Internet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Provê opções de serviço, de forma análoga aos Correios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Google Shape;856;p8" descr="redes-slegenda.png"/>
          <p:cNvPicPr/>
          <p:nvPr/>
        </p:nvPicPr>
        <p:blipFill>
          <a:blip r:embed="rId1"/>
          <a:stretch/>
        </p:blipFill>
        <p:spPr>
          <a:xfrm>
            <a:off x="5216040" y="1620000"/>
            <a:ext cx="3467520" cy="416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5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316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2A4FD05-0697-4379-8A75-EFE74BE8E76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317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“</a:t>
            </a: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Camadas” de Protocolos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8" name="PlaceHolder 4"/>
          <p:cNvSpPr>
            <a:spLocks noGrp="1"/>
          </p:cNvSpPr>
          <p:nvPr>
            <p:ph/>
          </p:nvPr>
        </p:nvSpPr>
        <p:spPr>
          <a:xfrm>
            <a:off x="533520" y="1371600"/>
            <a:ext cx="376632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As redes são complexas!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muitos “pedaços”: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hosts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roteadores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enlaces de diversos meios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aplicações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protocolos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hardware, software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9" name="PlaceHolder 5"/>
          <p:cNvSpPr>
            <a:spLocks noGrp="1"/>
          </p:cNvSpPr>
          <p:nvPr>
            <p:ph/>
          </p:nvPr>
        </p:nvSpPr>
        <p:spPr>
          <a:xfrm>
            <a:off x="4552920" y="2266920"/>
            <a:ext cx="3942720" cy="32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Pergunta:</a:t>
            </a:r>
            <a:r>
              <a:rPr b="0" lang="en-US" sz="2400" spc="-1" strike="noStrike" u="sng">
                <a:solidFill>
                  <a:srgbClr val="ff0000"/>
                </a:solidFill>
                <a:uFillTx/>
                <a:latin typeface="Comic Sans MS"/>
                <a:ea typeface="Comic Sans MS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Há alguma esperança em conseguirmos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organizar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 estrutura da rede?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Ou pelo menos a nossa discussão sobre redes?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0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321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4FD1534-A57F-4808-8A96-38C2341CD40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322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Organização de uma viagem aérea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3" name="Google Shape;7030;p81"/>
          <p:cNvSpPr/>
          <p:nvPr/>
        </p:nvSpPr>
        <p:spPr>
          <a:xfrm>
            <a:off x="457200" y="5753160"/>
            <a:ext cx="8416080" cy="5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900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000000"/>
                </a:solidFill>
                <a:latin typeface="Noto Sans Symbols"/>
                <a:ea typeface="Noto Sans Symbols"/>
              </a:rPr>
              <a:t>∙</a:t>
            </a:r>
            <a:r>
              <a:rPr b="0" lang="en-US" sz="1700" spc="-1" strike="noStrike">
                <a:solidFill>
                  <a:srgbClr val="000000"/>
                </a:solidFill>
                <a:latin typeface="Trebuchet MS"/>
                <a:ea typeface="Trebuchet MS"/>
              </a:rPr>
              <a:t> </a:t>
            </a:r>
            <a:r>
              <a:rPr b="0" lang="en-US" sz="1900" spc="-1" strike="noStrike">
                <a:solidFill>
                  <a:srgbClr val="000000"/>
                </a:solidFill>
                <a:latin typeface="Trebuchet MS"/>
                <a:ea typeface="Trebuchet MS"/>
              </a:rPr>
              <a:t>Uma série de passos/ações</a:t>
            </a:r>
            <a:endParaRPr b="0" lang="pt-BR" sz="1900" spc="-1" strike="noStrike">
              <a:latin typeface="Arial"/>
            </a:endParaRPr>
          </a:p>
        </p:txBody>
      </p:sp>
      <p:pic>
        <p:nvPicPr>
          <p:cNvPr id="6324" name="Google Shape;7031;p81" descr=""/>
          <p:cNvPicPr/>
          <p:nvPr/>
        </p:nvPicPr>
        <p:blipFill>
          <a:blip r:embed="rId1"/>
          <a:stretch/>
        </p:blipFill>
        <p:spPr>
          <a:xfrm>
            <a:off x="1264680" y="1668240"/>
            <a:ext cx="6323760" cy="42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5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326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6B3B2F7-BA15-41F2-BEDA-824A2CFE587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327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Funcionalidade de uma linha aérea em camadas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8" name="Google Shape;7040;p82"/>
          <p:cNvSpPr/>
          <p:nvPr/>
        </p:nvSpPr>
        <p:spPr>
          <a:xfrm>
            <a:off x="514440" y="4921200"/>
            <a:ext cx="7771680" cy="54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Camadas: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cada camada implementa um serviço</a:t>
            </a:r>
            <a:endParaRPr b="0" lang="pt-BR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através de ações internas à camada</a:t>
            </a:r>
            <a:endParaRPr b="0" lang="pt-BR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depende dos serviços providos pela camada inferior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6329" name="Google Shape;7041;p82" descr=""/>
          <p:cNvPicPr/>
          <p:nvPr/>
        </p:nvPicPr>
        <p:blipFill>
          <a:blip r:embed="rId1"/>
          <a:stretch/>
        </p:blipFill>
        <p:spPr>
          <a:xfrm>
            <a:off x="-3240" y="1926000"/>
            <a:ext cx="9143280" cy="300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0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331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29CC952-1F71-4A76-8F87-B1C7A2A0C08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332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Por que dividir em camadas?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3" name="PlaceHolder 4"/>
          <p:cNvSpPr>
            <a:spLocks noGrp="1"/>
          </p:cNvSpPr>
          <p:nvPr>
            <p:ph/>
          </p:nvPr>
        </p:nvSpPr>
        <p:spPr>
          <a:xfrm>
            <a:off x="546120" y="1346040"/>
            <a:ext cx="815436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Lidar com sistemas complexos: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estrutura explícita permite a identificação e relacionamento entre as partes do sistema complexo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modelo de referência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em camadas para discussão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modularização facilita a manutenção e atualização do sistema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mudança na implementação do serviço da camada é transparente para o resto do sistema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ex., mudança no procedimento no portão não afeta o resto do sistema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divisão em camadas é considerada prejudicial?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4" name="Google Shape;7055;p84" descr=""/>
          <p:cNvPicPr/>
          <p:nvPr/>
        </p:nvPicPr>
        <p:blipFill>
          <a:blip r:embed="rId1"/>
          <a:stretch/>
        </p:blipFill>
        <p:spPr>
          <a:xfrm>
            <a:off x="89640" y="475920"/>
            <a:ext cx="9015120" cy="51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5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336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F795A7-A732-4543-A5E0-F2B0C961CD1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337" name="Google Shape;7063;p85"/>
          <p:cNvSpPr/>
          <p:nvPr/>
        </p:nvSpPr>
        <p:spPr>
          <a:xfrm>
            <a:off x="6578640" y="1714680"/>
            <a:ext cx="1891440" cy="35298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3333c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38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Pilha de protocolos Internet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9" name="PlaceHolder 4"/>
          <p:cNvSpPr>
            <a:spLocks noGrp="1"/>
          </p:cNvSpPr>
          <p:nvPr>
            <p:ph/>
          </p:nvPr>
        </p:nvSpPr>
        <p:spPr>
          <a:xfrm>
            <a:off x="571680" y="1422360"/>
            <a:ext cx="57142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aplicação: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dá suporte a aplicações de rede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FTP, SMTP, HTTP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transporte: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transferência de dados processo a processo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TCP, UDP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rede: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repasse (encaminhamento) de datagramas da origem até o destino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IP, protocolos de roteamento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enlace: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transferência de dados entre elementos de rede vizinhos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PPP, Ethernet, 802.11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física: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bits “no fio”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40" name="Google Shape;7066;p85"/>
          <p:cNvGrpSpPr/>
          <p:nvPr/>
        </p:nvGrpSpPr>
        <p:grpSpPr>
          <a:xfrm>
            <a:off x="6508440" y="1828800"/>
            <a:ext cx="1898280" cy="3529800"/>
            <a:chOff x="6508440" y="1828800"/>
            <a:chExt cx="1898280" cy="3529800"/>
          </a:xfrm>
        </p:grpSpPr>
        <p:sp>
          <p:nvSpPr>
            <p:cNvPr id="6341" name="Google Shape;7067;p85"/>
            <p:cNvSpPr/>
            <p:nvPr/>
          </p:nvSpPr>
          <p:spPr>
            <a:xfrm>
              <a:off x="6515280" y="1828800"/>
              <a:ext cx="1891440" cy="3529800"/>
            </a:xfrm>
            <a:prstGeom prst="rect">
              <a:avLst/>
            </a:prstGeom>
            <a:solidFill>
              <a:schemeClr val="lt1"/>
            </a:solidFill>
            <a:ln w="38100">
              <a:solidFill>
                <a:srgbClr val="3333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2" name="Google Shape;7068;p85"/>
            <p:cNvSpPr/>
            <p:nvPr/>
          </p:nvSpPr>
          <p:spPr>
            <a:xfrm>
              <a:off x="6618960" y="1925640"/>
              <a:ext cx="1713960" cy="3381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aplicação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transporte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rede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enlace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física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343" name="Google Shape;7069;p85"/>
            <p:cNvSpPr/>
            <p:nvPr/>
          </p:nvSpPr>
          <p:spPr>
            <a:xfrm>
              <a:off x="6508440" y="2520720"/>
              <a:ext cx="188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4" name="Google Shape;7070;p85"/>
            <p:cNvSpPr/>
            <p:nvPr/>
          </p:nvSpPr>
          <p:spPr>
            <a:xfrm>
              <a:off x="6508440" y="3225600"/>
              <a:ext cx="188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5" name="Google Shape;7071;p85"/>
            <p:cNvSpPr/>
            <p:nvPr/>
          </p:nvSpPr>
          <p:spPr>
            <a:xfrm>
              <a:off x="6508440" y="3936960"/>
              <a:ext cx="188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6" name="Google Shape;7072;p85"/>
            <p:cNvSpPr/>
            <p:nvPr/>
          </p:nvSpPr>
          <p:spPr>
            <a:xfrm>
              <a:off x="6508440" y="4647960"/>
              <a:ext cx="188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5" dur="500"/>
                                        <p:tgtEl>
                                          <p:spTgt spid="6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0" dur="500"/>
                                        <p:tgtEl>
                                          <p:spTgt spid="6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5" dur="500"/>
                                        <p:tgtEl>
                                          <p:spTgt spid="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0" dur="500"/>
                                        <p:tgtEl>
                                          <p:spTgt spid="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5" dur="500"/>
                                        <p:tgtEl>
                                          <p:spTgt spid="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0" dur="500"/>
                                        <p:tgtEl>
                                          <p:spTgt spid="6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5" dur="500"/>
                                        <p:tgtEl>
                                          <p:spTgt spid="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0" dur="500"/>
                                        <p:tgtEl>
                                          <p:spTgt spid="6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5" dur="500"/>
                                        <p:tgtEl>
                                          <p:spTgt spid="6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0" dur="500"/>
                                        <p:tgtEl>
                                          <p:spTgt spid="6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7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348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91AC38B-6039-4D04-A6A7-06B5603FEC7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349" name="Google Shape;7080;p86"/>
          <p:cNvSpPr/>
          <p:nvPr/>
        </p:nvSpPr>
        <p:spPr>
          <a:xfrm>
            <a:off x="6900840" y="1714680"/>
            <a:ext cx="1891440" cy="3529800"/>
          </a:xfrm>
          <a:prstGeom prst="rect">
            <a:avLst/>
          </a:prstGeom>
          <a:solidFill>
            <a:schemeClr val="accent2"/>
          </a:solidFill>
          <a:ln w="38100">
            <a:solidFill>
              <a:srgbClr val="3333c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50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Modelo de referência ISO/OSI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1" name="PlaceHolder 4"/>
          <p:cNvSpPr>
            <a:spLocks noGrp="1"/>
          </p:cNvSpPr>
          <p:nvPr>
            <p:ph/>
          </p:nvPr>
        </p:nvSpPr>
        <p:spPr>
          <a:xfrm>
            <a:off x="571680" y="1422360"/>
            <a:ext cx="571428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apresentação: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permite às aplicações interpretar o significado dos dados, ex., cifragem, compressão, convenções específicas de máquina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i="1" lang="en-US" sz="2400" spc="-1" strike="noStrike">
                <a:solidFill>
                  <a:srgbClr val="ff3300"/>
                </a:solidFill>
                <a:latin typeface="Comic Sans MS"/>
                <a:ea typeface="Comic Sans MS"/>
              </a:rPr>
              <a:t>sessão: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sincronização, verificação, recuperação da troca de dados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 pilha Internet não contém estas camadas!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estes serviços,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caso necessários,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devem ser implementados na aplicação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eles são necessários?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352" name="Google Shape;7083;p86"/>
          <p:cNvGrpSpPr/>
          <p:nvPr/>
        </p:nvGrpSpPr>
        <p:grpSpPr>
          <a:xfrm>
            <a:off x="6670440" y="1762200"/>
            <a:ext cx="2139120" cy="3589920"/>
            <a:chOff x="6670440" y="1762200"/>
            <a:chExt cx="2139120" cy="3589920"/>
          </a:xfrm>
        </p:grpSpPr>
        <p:sp>
          <p:nvSpPr>
            <p:cNvPr id="6353" name="Google Shape;7084;p86"/>
            <p:cNvSpPr/>
            <p:nvPr/>
          </p:nvSpPr>
          <p:spPr>
            <a:xfrm>
              <a:off x="6797520" y="1762200"/>
              <a:ext cx="1891440" cy="3585600"/>
            </a:xfrm>
            <a:prstGeom prst="rect">
              <a:avLst/>
            </a:prstGeom>
            <a:solidFill>
              <a:schemeClr val="lt1"/>
            </a:solidFill>
            <a:ln w="38100">
              <a:solidFill>
                <a:srgbClr val="3333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4" name="Google Shape;7085;p86"/>
            <p:cNvSpPr/>
            <p:nvPr/>
          </p:nvSpPr>
          <p:spPr>
            <a:xfrm>
              <a:off x="6670440" y="1935000"/>
              <a:ext cx="2139120" cy="3417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aplicação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apresentação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sessão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transporte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rede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enlace</a:t>
              </a: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endParaRPr b="0" lang="pt-BR" sz="2400" spc="-1" strike="noStrike">
                <a:latin typeface="Arial"/>
              </a:endParaRPr>
            </a:p>
            <a:p>
              <a:pPr algn="ctr">
                <a:lnSpc>
                  <a:spcPct val="70000"/>
                </a:lnSpc>
                <a:tabLst>
                  <a:tab algn="l" pos="0"/>
                </a:tabLst>
              </a:pPr>
              <a:r>
                <a:rPr b="0" lang="en-US" sz="2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física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6355" name="Google Shape;7086;p86"/>
            <p:cNvSpPr/>
            <p:nvPr/>
          </p:nvSpPr>
          <p:spPr>
            <a:xfrm>
              <a:off x="6776640" y="2354040"/>
              <a:ext cx="188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6" name="Google Shape;7087;p86"/>
            <p:cNvSpPr/>
            <p:nvPr/>
          </p:nvSpPr>
          <p:spPr>
            <a:xfrm>
              <a:off x="6791040" y="3330360"/>
              <a:ext cx="188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7" name="Google Shape;7088;p86"/>
            <p:cNvSpPr/>
            <p:nvPr/>
          </p:nvSpPr>
          <p:spPr>
            <a:xfrm>
              <a:off x="6791040" y="3870000"/>
              <a:ext cx="188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8" name="Google Shape;7089;p86"/>
            <p:cNvSpPr/>
            <p:nvPr/>
          </p:nvSpPr>
          <p:spPr>
            <a:xfrm>
              <a:off x="6792840" y="4886280"/>
              <a:ext cx="18853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9" name="Google Shape;7090;p86"/>
            <p:cNvSpPr/>
            <p:nvPr/>
          </p:nvSpPr>
          <p:spPr>
            <a:xfrm>
              <a:off x="6776640" y="4403520"/>
              <a:ext cx="188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0" name="Google Shape;7091;p86"/>
            <p:cNvSpPr/>
            <p:nvPr/>
          </p:nvSpPr>
          <p:spPr>
            <a:xfrm>
              <a:off x="6775200" y="2873160"/>
              <a:ext cx="1885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3333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1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362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99A1293-31EA-4DED-BF12-0F7604E7B8D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363" name="Google Shape;7099;p87"/>
          <p:cNvSpPr/>
          <p:nvPr/>
        </p:nvSpPr>
        <p:spPr>
          <a:xfrm>
            <a:off x="3817800" y="1447920"/>
            <a:ext cx="4047480" cy="3832920"/>
          </a:xfrm>
          <a:custGeom>
            <a:avLst/>
            <a:gdLst/>
            <a:ahLst/>
            <a:rect l="l" t="t" r="r" b="b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4" name="Google Shape;7100;p87"/>
          <p:cNvSpPr/>
          <p:nvPr/>
        </p:nvSpPr>
        <p:spPr>
          <a:xfrm>
            <a:off x="7129440" y="2246400"/>
            <a:ext cx="637560" cy="851760"/>
          </a:xfrm>
          <a:custGeom>
            <a:avLst/>
            <a:gdLst/>
            <a:ahLst/>
            <a:rect l="l" t="t" r="r" b="b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0">
            <a:gsLst>
              <a:gs pos="0">
                <a:srgbClr val="3333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5" name="Google Shape;7101;p87"/>
          <p:cNvSpPr/>
          <p:nvPr/>
        </p:nvSpPr>
        <p:spPr>
          <a:xfrm>
            <a:off x="760320" y="696960"/>
            <a:ext cx="11347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mensagem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366" name="Google Shape;7102;p87"/>
          <p:cNvSpPr/>
          <p:nvPr/>
        </p:nvSpPr>
        <p:spPr>
          <a:xfrm>
            <a:off x="511200" y="971640"/>
            <a:ext cx="10767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segmento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367" name="Google Shape;7103;p87"/>
          <p:cNvSpPr/>
          <p:nvPr/>
        </p:nvSpPr>
        <p:spPr>
          <a:xfrm>
            <a:off x="206640" y="1284120"/>
            <a:ext cx="1172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datagrama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368" name="Google Shape;7104;p87"/>
          <p:cNvSpPr/>
          <p:nvPr/>
        </p:nvSpPr>
        <p:spPr>
          <a:xfrm>
            <a:off x="198360" y="1617840"/>
            <a:ext cx="8179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quadro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6369" name="Google Shape;7105;p87"/>
          <p:cNvSpPr/>
          <p:nvPr/>
        </p:nvSpPr>
        <p:spPr>
          <a:xfrm>
            <a:off x="2614320" y="210960"/>
            <a:ext cx="1137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origem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370" name="Google Shape;7107;p87"/>
          <p:cNvSpPr/>
          <p:nvPr/>
        </p:nvSpPr>
        <p:spPr>
          <a:xfrm>
            <a:off x="3868560" y="654120"/>
            <a:ext cx="359640" cy="1577160"/>
          </a:xfrm>
          <a:custGeom>
            <a:avLst/>
            <a:gdLst/>
            <a:ahLst/>
            <a:rect l="l" t="t" r="r" b="b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0">
            <a:gsLst>
              <a:gs pos="0">
                <a:srgbClr val="3333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71" name="Google Shape;7108;p87"/>
          <p:cNvGrpSpPr/>
          <p:nvPr/>
        </p:nvGrpSpPr>
        <p:grpSpPr>
          <a:xfrm>
            <a:off x="7488360" y="2827440"/>
            <a:ext cx="975600" cy="276840"/>
            <a:chOff x="7488360" y="2827440"/>
            <a:chExt cx="975600" cy="276840"/>
          </a:xfrm>
        </p:grpSpPr>
        <p:sp>
          <p:nvSpPr>
            <p:cNvPr id="6372" name="Google Shape;7109;p87"/>
            <p:cNvSpPr/>
            <p:nvPr/>
          </p:nvSpPr>
          <p:spPr>
            <a:xfrm>
              <a:off x="7488360" y="2946240"/>
              <a:ext cx="946080" cy="158040"/>
            </a:xfrm>
            <a:custGeom>
              <a:avLst/>
              <a:gdLst/>
              <a:ahLst/>
              <a:rect l="l" t="t" r="r" b="b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3" name="Google Shape;7110;p87"/>
            <p:cNvSpPr/>
            <p:nvPr/>
          </p:nvSpPr>
          <p:spPr>
            <a:xfrm>
              <a:off x="7509240" y="2827440"/>
              <a:ext cx="926280" cy="271440"/>
            </a:xfrm>
            <a:custGeom>
              <a:avLst/>
              <a:gdLst/>
              <a:ahLst/>
              <a:rect l="l" t="t" r="r" b="b"/>
              <a:pathLst>
                <a:path w="658" h="281">
                  <a:moveTo>
                    <a:pt x="0" y="281"/>
                  </a:moveTo>
                  <a:lnTo>
                    <a:pt x="13" y="150"/>
                  </a:lnTo>
                  <a:lnTo>
                    <a:pt x="658" y="0"/>
                  </a:lnTo>
                  <a:lnTo>
                    <a:pt x="658" y="130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4" name="Google Shape;7111;p87"/>
            <p:cNvSpPr/>
            <p:nvPr/>
          </p:nvSpPr>
          <p:spPr>
            <a:xfrm>
              <a:off x="7517880" y="2827440"/>
              <a:ext cx="946080" cy="158040"/>
            </a:xfrm>
            <a:custGeom>
              <a:avLst/>
              <a:gdLst/>
              <a:ahLst/>
              <a:rect l="l" t="t" r="r" b="b"/>
              <a:pathLst>
                <a:path w="672" h="164">
                  <a:moveTo>
                    <a:pt x="179" y="0"/>
                  </a:moveTo>
                  <a:lnTo>
                    <a:pt x="672" y="0"/>
                  </a:lnTo>
                  <a:lnTo>
                    <a:pt x="508" y="164"/>
                  </a:lnTo>
                  <a:lnTo>
                    <a:pt x="0" y="164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375" name="Google Shape;7112;p87"/>
            <p:cNvGrpSpPr/>
            <p:nvPr/>
          </p:nvGrpSpPr>
          <p:grpSpPr>
            <a:xfrm>
              <a:off x="7805160" y="2850840"/>
              <a:ext cx="334800" cy="99720"/>
              <a:chOff x="7805160" y="2850840"/>
              <a:chExt cx="334800" cy="99720"/>
            </a:xfrm>
          </p:grpSpPr>
          <p:sp>
            <p:nvSpPr>
              <p:cNvPr id="6376" name="Google Shape;7113;p87"/>
              <p:cNvSpPr/>
              <p:nvPr/>
            </p:nvSpPr>
            <p:spPr>
              <a:xfrm flipH="1" rot="10800000">
                <a:off x="7804800" y="2850840"/>
                <a:ext cx="11916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77" name="Google Shape;7114;p87"/>
              <p:cNvSpPr/>
              <p:nvPr/>
            </p:nvSpPr>
            <p:spPr>
              <a:xfrm>
                <a:off x="8034840" y="2950200"/>
                <a:ext cx="1051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78" name="Google Shape;7115;p87"/>
              <p:cNvSpPr/>
              <p:nvPr/>
            </p:nvSpPr>
            <p:spPr>
              <a:xfrm>
                <a:off x="7915320" y="2852280"/>
                <a:ext cx="124200" cy="97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379" name="Google Shape;7116;p87"/>
            <p:cNvGrpSpPr/>
            <p:nvPr/>
          </p:nvGrpSpPr>
          <p:grpSpPr>
            <a:xfrm>
              <a:off x="7824600" y="2848320"/>
              <a:ext cx="335160" cy="99360"/>
              <a:chOff x="7824600" y="2848320"/>
              <a:chExt cx="335160" cy="99360"/>
            </a:xfrm>
          </p:grpSpPr>
          <p:sp>
            <p:nvSpPr>
              <p:cNvPr id="6380" name="Google Shape;7117;p87"/>
              <p:cNvSpPr/>
              <p:nvPr/>
            </p:nvSpPr>
            <p:spPr>
              <a:xfrm>
                <a:off x="7824600" y="2946240"/>
                <a:ext cx="119520" cy="14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81" name="Google Shape;7118;p87"/>
              <p:cNvSpPr/>
              <p:nvPr/>
            </p:nvSpPr>
            <p:spPr>
              <a:xfrm>
                <a:off x="8054640" y="2848320"/>
                <a:ext cx="1051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82" name="Google Shape;7119;p87"/>
              <p:cNvSpPr/>
              <p:nvPr/>
            </p:nvSpPr>
            <p:spPr>
              <a:xfrm flipH="1" rot="10800000">
                <a:off x="7934400" y="2848680"/>
                <a:ext cx="124200" cy="97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383" name="Google Shape;7120;p87"/>
          <p:cNvSpPr/>
          <p:nvPr/>
        </p:nvSpPr>
        <p:spPr>
          <a:xfrm>
            <a:off x="2644920" y="660240"/>
            <a:ext cx="1296360" cy="15454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4" name="Google Shape;7121;p87"/>
          <p:cNvSpPr/>
          <p:nvPr/>
        </p:nvSpPr>
        <p:spPr>
          <a:xfrm>
            <a:off x="2597040" y="731880"/>
            <a:ext cx="1272600" cy="1536120"/>
          </a:xfrm>
          <a:prstGeom prst="rect">
            <a:avLst/>
          </a:prstGeom>
          <a:solidFill>
            <a:schemeClr val="lt1"/>
          </a:solidFill>
          <a:ln w="285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85" name="Google Shape;7122;p87"/>
          <p:cNvSpPr/>
          <p:nvPr/>
        </p:nvSpPr>
        <p:spPr>
          <a:xfrm>
            <a:off x="2597040" y="1049040"/>
            <a:ext cx="12632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6" name="Google Shape;7123;p87"/>
          <p:cNvSpPr/>
          <p:nvPr/>
        </p:nvSpPr>
        <p:spPr>
          <a:xfrm>
            <a:off x="2554200" y="698400"/>
            <a:ext cx="1407240" cy="15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aplicação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transporte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rede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enlace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física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387" name="Google Shape;7124;p87"/>
          <p:cNvSpPr/>
          <p:nvPr/>
        </p:nvSpPr>
        <p:spPr>
          <a:xfrm>
            <a:off x="2604960" y="1369800"/>
            <a:ext cx="12632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8" name="Google Shape;7125;p87"/>
          <p:cNvSpPr/>
          <p:nvPr/>
        </p:nvSpPr>
        <p:spPr>
          <a:xfrm>
            <a:off x="2609640" y="1650960"/>
            <a:ext cx="126324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9" name="Google Shape;7126;p87"/>
          <p:cNvSpPr/>
          <p:nvPr/>
        </p:nvSpPr>
        <p:spPr>
          <a:xfrm>
            <a:off x="2609640" y="1927080"/>
            <a:ext cx="12632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90" name="Google Shape;7127;p87"/>
          <p:cNvGrpSpPr/>
          <p:nvPr/>
        </p:nvGrpSpPr>
        <p:grpSpPr>
          <a:xfrm>
            <a:off x="1041480" y="1641600"/>
            <a:ext cx="1478520" cy="302400"/>
            <a:chOff x="1041480" y="1641600"/>
            <a:chExt cx="1478520" cy="302400"/>
          </a:xfrm>
        </p:grpSpPr>
        <p:sp>
          <p:nvSpPr>
            <p:cNvPr id="6391" name="Google Shape;7128;p87"/>
            <p:cNvSpPr/>
            <p:nvPr/>
          </p:nvSpPr>
          <p:spPr>
            <a:xfrm>
              <a:off x="1062000" y="1668600"/>
              <a:ext cx="133272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2" name="Google Shape;7129;p87"/>
            <p:cNvSpPr/>
            <p:nvPr/>
          </p:nvSpPr>
          <p:spPr>
            <a:xfrm>
              <a:off x="1635120" y="16416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393" name="Google Shape;7130;p87"/>
            <p:cNvSpPr/>
            <p:nvPr/>
          </p:nvSpPr>
          <p:spPr>
            <a:xfrm>
              <a:off x="1339920" y="16416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394" name="Google Shape;7131;p87"/>
            <p:cNvSpPr/>
            <p:nvPr/>
          </p:nvSpPr>
          <p:spPr>
            <a:xfrm>
              <a:off x="1041480" y="16416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l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395" name="Google Shape;7132;p87"/>
            <p:cNvSpPr/>
            <p:nvPr/>
          </p:nvSpPr>
          <p:spPr>
            <a:xfrm>
              <a:off x="1841400" y="164304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396" name="Google Shape;7133;p87"/>
            <p:cNvSpPr/>
            <p:nvPr/>
          </p:nvSpPr>
          <p:spPr>
            <a:xfrm>
              <a:off x="1323720" y="1668240"/>
              <a:ext cx="36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7" name="Google Shape;7134;p87"/>
            <p:cNvSpPr/>
            <p:nvPr/>
          </p:nvSpPr>
          <p:spPr>
            <a:xfrm>
              <a:off x="1609560" y="167796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8" name="Google Shape;7135;p87"/>
            <p:cNvSpPr/>
            <p:nvPr/>
          </p:nvSpPr>
          <p:spPr>
            <a:xfrm>
              <a:off x="1914480" y="167292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99" name="Google Shape;7136;p87"/>
          <p:cNvGrpSpPr/>
          <p:nvPr/>
        </p:nvGrpSpPr>
        <p:grpSpPr>
          <a:xfrm>
            <a:off x="1309680" y="1343160"/>
            <a:ext cx="1207080" cy="302400"/>
            <a:chOff x="1309680" y="1343160"/>
            <a:chExt cx="1207080" cy="302400"/>
          </a:xfrm>
        </p:grpSpPr>
        <p:sp>
          <p:nvSpPr>
            <p:cNvPr id="6400" name="Google Shape;7137;p87"/>
            <p:cNvSpPr/>
            <p:nvPr/>
          </p:nvSpPr>
          <p:spPr>
            <a:xfrm>
              <a:off x="1309680" y="1370160"/>
              <a:ext cx="108180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1" name="Google Shape;7138;p87"/>
            <p:cNvSpPr/>
            <p:nvPr/>
          </p:nvSpPr>
          <p:spPr>
            <a:xfrm>
              <a:off x="1631880" y="134316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02" name="Google Shape;7139;p87"/>
            <p:cNvSpPr/>
            <p:nvPr/>
          </p:nvSpPr>
          <p:spPr>
            <a:xfrm>
              <a:off x="1336680" y="134316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03" name="Google Shape;7140;p87"/>
            <p:cNvSpPr/>
            <p:nvPr/>
          </p:nvSpPr>
          <p:spPr>
            <a:xfrm>
              <a:off x="1838160" y="134460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04" name="Google Shape;7141;p87"/>
            <p:cNvSpPr/>
            <p:nvPr/>
          </p:nvSpPr>
          <p:spPr>
            <a:xfrm>
              <a:off x="1606320" y="137952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5" name="Google Shape;7142;p87"/>
            <p:cNvSpPr/>
            <p:nvPr/>
          </p:nvSpPr>
          <p:spPr>
            <a:xfrm>
              <a:off x="1911240" y="137448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06" name="Google Shape;7143;p87"/>
          <p:cNvGrpSpPr/>
          <p:nvPr/>
        </p:nvGrpSpPr>
        <p:grpSpPr>
          <a:xfrm>
            <a:off x="1612800" y="1035000"/>
            <a:ext cx="889920" cy="302760"/>
            <a:chOff x="1612800" y="1035000"/>
            <a:chExt cx="889920" cy="302760"/>
          </a:xfrm>
        </p:grpSpPr>
        <p:sp>
          <p:nvSpPr>
            <p:cNvPr id="6407" name="Google Shape;7144;p87"/>
            <p:cNvSpPr/>
            <p:nvPr/>
          </p:nvSpPr>
          <p:spPr>
            <a:xfrm>
              <a:off x="1612800" y="1062000"/>
              <a:ext cx="76428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8" name="Google Shape;7145;p87"/>
            <p:cNvSpPr/>
            <p:nvPr/>
          </p:nvSpPr>
          <p:spPr>
            <a:xfrm>
              <a:off x="1617840" y="10350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09" name="Google Shape;7146;p87"/>
            <p:cNvSpPr/>
            <p:nvPr/>
          </p:nvSpPr>
          <p:spPr>
            <a:xfrm>
              <a:off x="1824120" y="103680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10" name="Google Shape;7147;p87"/>
            <p:cNvSpPr/>
            <p:nvPr/>
          </p:nvSpPr>
          <p:spPr>
            <a:xfrm>
              <a:off x="1896840" y="106668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11" name="Google Shape;7148;p87"/>
          <p:cNvGrpSpPr/>
          <p:nvPr/>
        </p:nvGrpSpPr>
        <p:grpSpPr>
          <a:xfrm>
            <a:off x="1819440" y="723960"/>
            <a:ext cx="678600" cy="300960"/>
            <a:chOff x="1819440" y="723960"/>
            <a:chExt cx="678600" cy="300960"/>
          </a:xfrm>
        </p:grpSpPr>
        <p:sp>
          <p:nvSpPr>
            <p:cNvPr id="6412" name="Google Shape;7149;p87"/>
            <p:cNvSpPr/>
            <p:nvPr/>
          </p:nvSpPr>
          <p:spPr>
            <a:xfrm>
              <a:off x="1878120" y="749160"/>
              <a:ext cx="49464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3" name="Google Shape;7150;p87"/>
            <p:cNvSpPr/>
            <p:nvPr/>
          </p:nvSpPr>
          <p:spPr>
            <a:xfrm>
              <a:off x="1819440" y="72396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6414" name="Google Shape;7151;p87"/>
          <p:cNvSpPr/>
          <p:nvPr/>
        </p:nvSpPr>
        <p:spPr>
          <a:xfrm>
            <a:off x="1806120" y="4157640"/>
            <a:ext cx="10508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destino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415" name="Google Shape;7153;p87"/>
          <p:cNvSpPr/>
          <p:nvPr/>
        </p:nvSpPr>
        <p:spPr>
          <a:xfrm>
            <a:off x="2979720" y="4540320"/>
            <a:ext cx="359640" cy="1577160"/>
          </a:xfrm>
          <a:custGeom>
            <a:avLst/>
            <a:gdLst/>
            <a:ahLst/>
            <a:rect l="l" t="t" r="r" b="b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0">
            <a:gsLst>
              <a:gs pos="0">
                <a:srgbClr val="3333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6" name="Google Shape;7154;p87"/>
          <p:cNvSpPr/>
          <p:nvPr/>
        </p:nvSpPr>
        <p:spPr>
          <a:xfrm>
            <a:off x="1755720" y="4546440"/>
            <a:ext cx="1296360" cy="15454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7" name="Google Shape;7155;p87"/>
          <p:cNvSpPr/>
          <p:nvPr/>
        </p:nvSpPr>
        <p:spPr>
          <a:xfrm>
            <a:off x="1708200" y="4618080"/>
            <a:ext cx="1272600" cy="1536120"/>
          </a:xfrm>
          <a:prstGeom prst="rect">
            <a:avLst/>
          </a:prstGeom>
          <a:solidFill>
            <a:schemeClr val="lt1"/>
          </a:solidFill>
          <a:ln w="2857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18" name="Google Shape;7156;p87"/>
          <p:cNvSpPr/>
          <p:nvPr/>
        </p:nvSpPr>
        <p:spPr>
          <a:xfrm>
            <a:off x="1707840" y="4935240"/>
            <a:ext cx="126360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9" name="Google Shape;7157;p87"/>
          <p:cNvSpPr/>
          <p:nvPr/>
        </p:nvSpPr>
        <p:spPr>
          <a:xfrm>
            <a:off x="1715760" y="5256000"/>
            <a:ext cx="126360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0" name="Google Shape;7158;p87"/>
          <p:cNvSpPr/>
          <p:nvPr/>
        </p:nvSpPr>
        <p:spPr>
          <a:xfrm>
            <a:off x="1720800" y="5537160"/>
            <a:ext cx="126324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1" name="Google Shape;7159;p87"/>
          <p:cNvSpPr/>
          <p:nvPr/>
        </p:nvSpPr>
        <p:spPr>
          <a:xfrm>
            <a:off x="1720800" y="5813280"/>
            <a:ext cx="12632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22" name="Google Shape;7160;p87"/>
          <p:cNvGrpSpPr/>
          <p:nvPr/>
        </p:nvGrpSpPr>
        <p:grpSpPr>
          <a:xfrm>
            <a:off x="152280" y="5527800"/>
            <a:ext cx="1478880" cy="302400"/>
            <a:chOff x="152280" y="5527800"/>
            <a:chExt cx="1478880" cy="302400"/>
          </a:xfrm>
        </p:grpSpPr>
        <p:sp>
          <p:nvSpPr>
            <p:cNvPr id="6423" name="Google Shape;7161;p87"/>
            <p:cNvSpPr/>
            <p:nvPr/>
          </p:nvSpPr>
          <p:spPr>
            <a:xfrm>
              <a:off x="173160" y="5554800"/>
              <a:ext cx="133272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4" name="Google Shape;7162;p87"/>
            <p:cNvSpPr/>
            <p:nvPr/>
          </p:nvSpPr>
          <p:spPr>
            <a:xfrm>
              <a:off x="746280" y="55278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25" name="Google Shape;7163;p87"/>
            <p:cNvSpPr/>
            <p:nvPr/>
          </p:nvSpPr>
          <p:spPr>
            <a:xfrm>
              <a:off x="450720" y="55278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26" name="Google Shape;7164;p87"/>
            <p:cNvSpPr/>
            <p:nvPr/>
          </p:nvSpPr>
          <p:spPr>
            <a:xfrm>
              <a:off x="152280" y="55278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l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27" name="Google Shape;7165;p87"/>
            <p:cNvSpPr/>
            <p:nvPr/>
          </p:nvSpPr>
          <p:spPr>
            <a:xfrm>
              <a:off x="952560" y="552924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28" name="Google Shape;7166;p87"/>
            <p:cNvSpPr/>
            <p:nvPr/>
          </p:nvSpPr>
          <p:spPr>
            <a:xfrm>
              <a:off x="434880" y="5554440"/>
              <a:ext cx="36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9" name="Google Shape;7167;p87"/>
            <p:cNvSpPr/>
            <p:nvPr/>
          </p:nvSpPr>
          <p:spPr>
            <a:xfrm>
              <a:off x="720720" y="556416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0" name="Google Shape;7168;p87"/>
            <p:cNvSpPr/>
            <p:nvPr/>
          </p:nvSpPr>
          <p:spPr>
            <a:xfrm>
              <a:off x="1025280" y="555912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31" name="Google Shape;7169;p87"/>
          <p:cNvGrpSpPr/>
          <p:nvPr/>
        </p:nvGrpSpPr>
        <p:grpSpPr>
          <a:xfrm>
            <a:off x="420840" y="5229360"/>
            <a:ext cx="1207080" cy="302400"/>
            <a:chOff x="420840" y="5229360"/>
            <a:chExt cx="1207080" cy="302400"/>
          </a:xfrm>
        </p:grpSpPr>
        <p:sp>
          <p:nvSpPr>
            <p:cNvPr id="6432" name="Google Shape;7170;p87"/>
            <p:cNvSpPr/>
            <p:nvPr/>
          </p:nvSpPr>
          <p:spPr>
            <a:xfrm>
              <a:off x="420840" y="5256360"/>
              <a:ext cx="108180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3" name="Google Shape;7171;p87"/>
            <p:cNvSpPr/>
            <p:nvPr/>
          </p:nvSpPr>
          <p:spPr>
            <a:xfrm>
              <a:off x="743040" y="522936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34" name="Google Shape;7172;p87"/>
            <p:cNvSpPr/>
            <p:nvPr/>
          </p:nvSpPr>
          <p:spPr>
            <a:xfrm>
              <a:off x="447840" y="522936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35" name="Google Shape;7173;p87"/>
            <p:cNvSpPr/>
            <p:nvPr/>
          </p:nvSpPr>
          <p:spPr>
            <a:xfrm>
              <a:off x="949320" y="523080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36" name="Google Shape;7174;p87"/>
            <p:cNvSpPr/>
            <p:nvPr/>
          </p:nvSpPr>
          <p:spPr>
            <a:xfrm>
              <a:off x="717480" y="526572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7" name="Google Shape;7175;p87"/>
            <p:cNvSpPr/>
            <p:nvPr/>
          </p:nvSpPr>
          <p:spPr>
            <a:xfrm>
              <a:off x="1022040" y="526068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38" name="Google Shape;7176;p87"/>
          <p:cNvGrpSpPr/>
          <p:nvPr/>
        </p:nvGrpSpPr>
        <p:grpSpPr>
          <a:xfrm>
            <a:off x="723960" y="4921200"/>
            <a:ext cx="889560" cy="302760"/>
            <a:chOff x="723960" y="4921200"/>
            <a:chExt cx="889560" cy="302760"/>
          </a:xfrm>
        </p:grpSpPr>
        <p:sp>
          <p:nvSpPr>
            <p:cNvPr id="6439" name="Google Shape;7177;p87"/>
            <p:cNvSpPr/>
            <p:nvPr/>
          </p:nvSpPr>
          <p:spPr>
            <a:xfrm>
              <a:off x="723960" y="4948200"/>
              <a:ext cx="76428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0" name="Google Shape;7178;p87"/>
            <p:cNvSpPr/>
            <p:nvPr/>
          </p:nvSpPr>
          <p:spPr>
            <a:xfrm>
              <a:off x="728640" y="49212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41" name="Google Shape;7179;p87"/>
            <p:cNvSpPr/>
            <p:nvPr/>
          </p:nvSpPr>
          <p:spPr>
            <a:xfrm>
              <a:off x="934920" y="492300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42" name="Google Shape;7180;p87"/>
            <p:cNvSpPr/>
            <p:nvPr/>
          </p:nvSpPr>
          <p:spPr>
            <a:xfrm>
              <a:off x="1008000" y="495288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43" name="Google Shape;7181;p87"/>
          <p:cNvGrpSpPr/>
          <p:nvPr/>
        </p:nvGrpSpPr>
        <p:grpSpPr>
          <a:xfrm>
            <a:off x="930240" y="4610160"/>
            <a:ext cx="678600" cy="300960"/>
            <a:chOff x="930240" y="4610160"/>
            <a:chExt cx="678600" cy="300960"/>
          </a:xfrm>
        </p:grpSpPr>
        <p:sp>
          <p:nvSpPr>
            <p:cNvPr id="6444" name="Google Shape;7182;p87"/>
            <p:cNvSpPr/>
            <p:nvPr/>
          </p:nvSpPr>
          <p:spPr>
            <a:xfrm>
              <a:off x="988920" y="4635360"/>
              <a:ext cx="49464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5" name="Google Shape;7183;p87"/>
            <p:cNvSpPr/>
            <p:nvPr/>
          </p:nvSpPr>
          <p:spPr>
            <a:xfrm>
              <a:off x="930240" y="461016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6446" name="Google Shape;7184;p87"/>
          <p:cNvGrpSpPr/>
          <p:nvPr/>
        </p:nvGrpSpPr>
        <p:grpSpPr>
          <a:xfrm>
            <a:off x="5654520" y="4164120"/>
            <a:ext cx="1387080" cy="1032840"/>
            <a:chOff x="5654520" y="4164120"/>
            <a:chExt cx="1387080" cy="1032840"/>
          </a:xfrm>
        </p:grpSpPr>
        <p:sp>
          <p:nvSpPr>
            <p:cNvPr id="6447" name="Google Shape;7185;p87"/>
            <p:cNvSpPr/>
            <p:nvPr/>
          </p:nvSpPr>
          <p:spPr>
            <a:xfrm>
              <a:off x="5745240" y="4164120"/>
              <a:ext cx="1296360" cy="94536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8" name="Google Shape;7186;p87"/>
            <p:cNvSpPr/>
            <p:nvPr/>
          </p:nvSpPr>
          <p:spPr>
            <a:xfrm>
              <a:off x="5697360" y="4235400"/>
              <a:ext cx="1272600" cy="94536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9" name="Google Shape;7187;p87"/>
            <p:cNvSpPr/>
            <p:nvPr/>
          </p:nvSpPr>
          <p:spPr>
            <a:xfrm>
              <a:off x="5697360" y="4552920"/>
              <a:ext cx="1263240" cy="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0" name="Google Shape;7188;p87"/>
            <p:cNvSpPr/>
            <p:nvPr/>
          </p:nvSpPr>
          <p:spPr>
            <a:xfrm>
              <a:off x="5654520" y="4202280"/>
              <a:ext cx="1316880" cy="99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rede</a:t>
              </a: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enlace</a:t>
              </a: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física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51" name="Google Shape;7189;p87"/>
            <p:cNvSpPr/>
            <p:nvPr/>
          </p:nvSpPr>
          <p:spPr>
            <a:xfrm>
              <a:off x="5705280" y="4873320"/>
              <a:ext cx="1263240" cy="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52" name="Google Shape;7190;p87"/>
          <p:cNvGrpSpPr/>
          <p:nvPr/>
        </p:nvGrpSpPr>
        <p:grpSpPr>
          <a:xfrm>
            <a:off x="5821200" y="2271600"/>
            <a:ext cx="1387080" cy="731160"/>
            <a:chOff x="5821200" y="2271600"/>
            <a:chExt cx="1387080" cy="731160"/>
          </a:xfrm>
        </p:grpSpPr>
        <p:sp>
          <p:nvSpPr>
            <p:cNvPr id="6453" name="Google Shape;7191;p87"/>
            <p:cNvSpPr/>
            <p:nvPr/>
          </p:nvSpPr>
          <p:spPr>
            <a:xfrm>
              <a:off x="5911920" y="2271600"/>
              <a:ext cx="1296360" cy="65952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4" name="Google Shape;7192;p87"/>
            <p:cNvSpPr/>
            <p:nvPr/>
          </p:nvSpPr>
          <p:spPr>
            <a:xfrm>
              <a:off x="5864400" y="2343240"/>
              <a:ext cx="1272600" cy="654840"/>
            </a:xfrm>
            <a:prstGeom prst="rect">
              <a:avLst/>
            </a:prstGeom>
            <a:solidFill>
              <a:schemeClr val="lt1"/>
            </a:solidFill>
            <a:ln w="2857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5" name="Google Shape;7193;p87"/>
            <p:cNvSpPr/>
            <p:nvPr/>
          </p:nvSpPr>
          <p:spPr>
            <a:xfrm>
              <a:off x="5864040" y="2660400"/>
              <a:ext cx="1263240" cy="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6" name="Google Shape;7194;p87"/>
            <p:cNvSpPr/>
            <p:nvPr/>
          </p:nvSpPr>
          <p:spPr>
            <a:xfrm>
              <a:off x="5821200" y="2309760"/>
              <a:ext cx="1316880" cy="69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enlace</a:t>
              </a: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física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6457" name="Google Shape;7195;p87"/>
          <p:cNvSpPr/>
          <p:nvPr/>
        </p:nvSpPr>
        <p:spPr>
          <a:xfrm>
            <a:off x="6978600" y="4156200"/>
            <a:ext cx="654840" cy="1134360"/>
          </a:xfrm>
          <a:custGeom>
            <a:avLst/>
            <a:gdLst/>
            <a:ahLst/>
            <a:rect l="l" t="t" r="r" b="b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0">
            <a:gsLst>
              <a:gs pos="0">
                <a:srgbClr val="3333cc"/>
              </a:gs>
              <a:gs pos="100000">
                <a:srgbClr val="ffffff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58" name="Google Shape;7196;p87"/>
          <p:cNvGrpSpPr/>
          <p:nvPr/>
        </p:nvGrpSpPr>
        <p:grpSpPr>
          <a:xfrm>
            <a:off x="7581960" y="4983120"/>
            <a:ext cx="766800" cy="432720"/>
            <a:chOff x="7581960" y="4983120"/>
            <a:chExt cx="766800" cy="432720"/>
          </a:xfrm>
        </p:grpSpPr>
        <p:sp>
          <p:nvSpPr>
            <p:cNvPr id="6459" name="Google Shape;7197;p87"/>
            <p:cNvSpPr/>
            <p:nvPr/>
          </p:nvSpPr>
          <p:spPr>
            <a:xfrm>
              <a:off x="7588440" y="5176440"/>
              <a:ext cx="759600" cy="23940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0" name="Google Shape;7198;p87"/>
            <p:cNvSpPr/>
            <p:nvPr/>
          </p:nvSpPr>
          <p:spPr>
            <a:xfrm>
              <a:off x="7588080" y="5156280"/>
              <a:ext cx="360" cy="148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1" name="Google Shape;7199;p87"/>
            <p:cNvSpPr/>
            <p:nvPr/>
          </p:nvSpPr>
          <p:spPr>
            <a:xfrm>
              <a:off x="8348400" y="5156280"/>
              <a:ext cx="360" cy="148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2" name="Google Shape;7200;p87"/>
            <p:cNvSpPr/>
            <p:nvPr/>
          </p:nvSpPr>
          <p:spPr>
            <a:xfrm>
              <a:off x="7588440" y="5156640"/>
              <a:ext cx="753120" cy="14544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3" name="Google Shape;7201;p87"/>
            <p:cNvSpPr/>
            <p:nvPr/>
          </p:nvSpPr>
          <p:spPr>
            <a:xfrm>
              <a:off x="7581960" y="4983120"/>
              <a:ext cx="759600" cy="27900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464" name="Google Shape;7202;p87"/>
            <p:cNvGrpSpPr/>
            <p:nvPr/>
          </p:nvGrpSpPr>
          <p:grpSpPr>
            <a:xfrm>
              <a:off x="7764840" y="5045400"/>
              <a:ext cx="376560" cy="163440"/>
              <a:chOff x="7764840" y="5045400"/>
              <a:chExt cx="376560" cy="163440"/>
            </a:xfrm>
          </p:grpSpPr>
          <p:sp>
            <p:nvSpPr>
              <p:cNvPr id="6465" name="Google Shape;7203;p87"/>
              <p:cNvSpPr/>
              <p:nvPr/>
            </p:nvSpPr>
            <p:spPr>
              <a:xfrm flipH="1" rot="10800000">
                <a:off x="7764480" y="5045400"/>
                <a:ext cx="134280" cy="2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6" name="Google Shape;7204;p87"/>
              <p:cNvSpPr/>
              <p:nvPr/>
            </p:nvSpPr>
            <p:spPr>
              <a:xfrm>
                <a:off x="8023320" y="5208480"/>
                <a:ext cx="1180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7" name="Google Shape;7205;p87"/>
              <p:cNvSpPr/>
              <p:nvPr/>
            </p:nvSpPr>
            <p:spPr>
              <a:xfrm>
                <a:off x="7888680" y="5048280"/>
                <a:ext cx="139680" cy="159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468" name="Google Shape;7206;p87"/>
            <p:cNvGrpSpPr/>
            <p:nvPr/>
          </p:nvGrpSpPr>
          <p:grpSpPr>
            <a:xfrm>
              <a:off x="7764840" y="5042520"/>
              <a:ext cx="376560" cy="163080"/>
              <a:chOff x="7764840" y="5042520"/>
              <a:chExt cx="376560" cy="163080"/>
            </a:xfrm>
          </p:grpSpPr>
          <p:sp>
            <p:nvSpPr>
              <p:cNvPr id="6469" name="Google Shape;7207;p87"/>
              <p:cNvSpPr/>
              <p:nvPr/>
            </p:nvSpPr>
            <p:spPr>
              <a:xfrm>
                <a:off x="7764840" y="5202360"/>
                <a:ext cx="134280" cy="3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0" name="Google Shape;7208;p87"/>
              <p:cNvSpPr/>
              <p:nvPr/>
            </p:nvSpPr>
            <p:spPr>
              <a:xfrm>
                <a:off x="8023320" y="5042520"/>
                <a:ext cx="1180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1" name="Google Shape;7209;p87"/>
              <p:cNvSpPr/>
              <p:nvPr/>
            </p:nvSpPr>
            <p:spPr>
              <a:xfrm flipH="1" rot="10800000">
                <a:off x="7889040" y="5042880"/>
                <a:ext cx="139680" cy="1594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472" name="Google Shape;7210;p87"/>
          <p:cNvSpPr/>
          <p:nvPr/>
        </p:nvSpPr>
        <p:spPr>
          <a:xfrm>
            <a:off x="1828800" y="533520"/>
            <a:ext cx="5263560" cy="5493600"/>
          </a:xfrm>
          <a:custGeom>
            <a:avLst/>
            <a:gdLst/>
            <a:ahLst/>
            <a:rect l="l" t="t" r="r" b="b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73" name="Google Shape;7211;p87"/>
          <p:cNvGrpSpPr/>
          <p:nvPr/>
        </p:nvGrpSpPr>
        <p:grpSpPr>
          <a:xfrm>
            <a:off x="4238640" y="4546440"/>
            <a:ext cx="1478520" cy="302760"/>
            <a:chOff x="4238640" y="4546440"/>
            <a:chExt cx="1478520" cy="302760"/>
          </a:xfrm>
        </p:grpSpPr>
        <p:sp>
          <p:nvSpPr>
            <p:cNvPr id="6474" name="Google Shape;7212;p87"/>
            <p:cNvSpPr/>
            <p:nvPr/>
          </p:nvSpPr>
          <p:spPr>
            <a:xfrm>
              <a:off x="4259160" y="4573440"/>
              <a:ext cx="133272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5" name="Google Shape;7213;p87"/>
            <p:cNvSpPr/>
            <p:nvPr/>
          </p:nvSpPr>
          <p:spPr>
            <a:xfrm>
              <a:off x="4832280" y="454644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76" name="Google Shape;7214;p87"/>
            <p:cNvSpPr/>
            <p:nvPr/>
          </p:nvSpPr>
          <p:spPr>
            <a:xfrm>
              <a:off x="4537080" y="454644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77" name="Google Shape;7215;p87"/>
            <p:cNvSpPr/>
            <p:nvPr/>
          </p:nvSpPr>
          <p:spPr>
            <a:xfrm>
              <a:off x="4238640" y="454644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l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78" name="Google Shape;7216;p87"/>
            <p:cNvSpPr/>
            <p:nvPr/>
          </p:nvSpPr>
          <p:spPr>
            <a:xfrm>
              <a:off x="5038560" y="454824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79" name="Google Shape;7217;p87"/>
            <p:cNvSpPr/>
            <p:nvPr/>
          </p:nvSpPr>
          <p:spPr>
            <a:xfrm>
              <a:off x="4520880" y="4573440"/>
              <a:ext cx="36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0" name="Google Shape;7218;p87"/>
            <p:cNvSpPr/>
            <p:nvPr/>
          </p:nvSpPr>
          <p:spPr>
            <a:xfrm>
              <a:off x="4806720" y="458280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1" name="Google Shape;7219;p87"/>
            <p:cNvSpPr/>
            <p:nvPr/>
          </p:nvSpPr>
          <p:spPr>
            <a:xfrm>
              <a:off x="5111640" y="457812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82" name="Google Shape;7220;p87"/>
          <p:cNvGrpSpPr/>
          <p:nvPr/>
        </p:nvGrpSpPr>
        <p:grpSpPr>
          <a:xfrm>
            <a:off x="4497480" y="4240080"/>
            <a:ext cx="1207080" cy="302760"/>
            <a:chOff x="4497480" y="4240080"/>
            <a:chExt cx="1207080" cy="302760"/>
          </a:xfrm>
        </p:grpSpPr>
        <p:sp>
          <p:nvSpPr>
            <p:cNvPr id="6483" name="Google Shape;7221;p87"/>
            <p:cNvSpPr/>
            <p:nvPr/>
          </p:nvSpPr>
          <p:spPr>
            <a:xfrm>
              <a:off x="4497480" y="4267080"/>
              <a:ext cx="108180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4" name="Google Shape;7222;p87"/>
            <p:cNvSpPr/>
            <p:nvPr/>
          </p:nvSpPr>
          <p:spPr>
            <a:xfrm>
              <a:off x="4819680" y="424008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85" name="Google Shape;7223;p87"/>
            <p:cNvSpPr/>
            <p:nvPr/>
          </p:nvSpPr>
          <p:spPr>
            <a:xfrm>
              <a:off x="4524480" y="424008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86" name="Google Shape;7224;p87"/>
            <p:cNvSpPr/>
            <p:nvPr/>
          </p:nvSpPr>
          <p:spPr>
            <a:xfrm>
              <a:off x="5025960" y="424188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87" name="Google Shape;7225;p87"/>
            <p:cNvSpPr/>
            <p:nvPr/>
          </p:nvSpPr>
          <p:spPr>
            <a:xfrm>
              <a:off x="4794120" y="427644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8" name="Google Shape;7226;p87"/>
            <p:cNvSpPr/>
            <p:nvPr/>
          </p:nvSpPr>
          <p:spPr>
            <a:xfrm>
              <a:off x="5099040" y="427176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89" name="Google Shape;7227;p87"/>
          <p:cNvGrpSpPr/>
          <p:nvPr/>
        </p:nvGrpSpPr>
        <p:grpSpPr>
          <a:xfrm>
            <a:off x="7035840" y="4575240"/>
            <a:ext cx="1478520" cy="302400"/>
            <a:chOff x="7035840" y="4575240"/>
            <a:chExt cx="1478520" cy="302400"/>
          </a:xfrm>
        </p:grpSpPr>
        <p:sp>
          <p:nvSpPr>
            <p:cNvPr id="6490" name="Google Shape;7228;p87"/>
            <p:cNvSpPr/>
            <p:nvPr/>
          </p:nvSpPr>
          <p:spPr>
            <a:xfrm>
              <a:off x="7056360" y="4602240"/>
              <a:ext cx="133272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1" name="Google Shape;7229;p87"/>
            <p:cNvSpPr/>
            <p:nvPr/>
          </p:nvSpPr>
          <p:spPr>
            <a:xfrm>
              <a:off x="7629480" y="457524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92" name="Google Shape;7230;p87"/>
            <p:cNvSpPr/>
            <p:nvPr/>
          </p:nvSpPr>
          <p:spPr>
            <a:xfrm>
              <a:off x="7334280" y="457524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93" name="Google Shape;7231;p87"/>
            <p:cNvSpPr/>
            <p:nvPr/>
          </p:nvSpPr>
          <p:spPr>
            <a:xfrm>
              <a:off x="7035840" y="457524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l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494" name="Google Shape;7232;p87"/>
            <p:cNvSpPr/>
            <p:nvPr/>
          </p:nvSpPr>
          <p:spPr>
            <a:xfrm>
              <a:off x="7835760" y="457668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495" name="Google Shape;7233;p87"/>
            <p:cNvSpPr/>
            <p:nvPr/>
          </p:nvSpPr>
          <p:spPr>
            <a:xfrm>
              <a:off x="7318080" y="4601880"/>
              <a:ext cx="360" cy="25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6" name="Google Shape;7234;p87"/>
            <p:cNvSpPr/>
            <p:nvPr/>
          </p:nvSpPr>
          <p:spPr>
            <a:xfrm>
              <a:off x="7603920" y="461160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7" name="Google Shape;7235;p87"/>
            <p:cNvSpPr/>
            <p:nvPr/>
          </p:nvSpPr>
          <p:spPr>
            <a:xfrm>
              <a:off x="7908840" y="4606920"/>
              <a:ext cx="360" cy="24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98" name="Google Shape;7236;p87"/>
          <p:cNvGrpSpPr/>
          <p:nvPr/>
        </p:nvGrpSpPr>
        <p:grpSpPr>
          <a:xfrm>
            <a:off x="7294680" y="4268880"/>
            <a:ext cx="1207080" cy="302400"/>
            <a:chOff x="7294680" y="4268880"/>
            <a:chExt cx="1207080" cy="302400"/>
          </a:xfrm>
        </p:grpSpPr>
        <p:sp>
          <p:nvSpPr>
            <p:cNvPr id="6499" name="Google Shape;7237;p87"/>
            <p:cNvSpPr/>
            <p:nvPr/>
          </p:nvSpPr>
          <p:spPr>
            <a:xfrm>
              <a:off x="7294680" y="4295880"/>
              <a:ext cx="108180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0" name="Google Shape;7238;p87"/>
            <p:cNvSpPr/>
            <p:nvPr/>
          </p:nvSpPr>
          <p:spPr>
            <a:xfrm>
              <a:off x="7616880" y="426888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501" name="Google Shape;7239;p87"/>
            <p:cNvSpPr/>
            <p:nvPr/>
          </p:nvSpPr>
          <p:spPr>
            <a:xfrm>
              <a:off x="7321680" y="426888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502" name="Google Shape;7240;p87"/>
            <p:cNvSpPr/>
            <p:nvPr/>
          </p:nvSpPr>
          <p:spPr>
            <a:xfrm>
              <a:off x="7823160" y="427032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503" name="Google Shape;7241;p87"/>
            <p:cNvSpPr/>
            <p:nvPr/>
          </p:nvSpPr>
          <p:spPr>
            <a:xfrm>
              <a:off x="7591320" y="430524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4" name="Google Shape;7242;p87"/>
            <p:cNvSpPr/>
            <p:nvPr/>
          </p:nvSpPr>
          <p:spPr>
            <a:xfrm>
              <a:off x="7895880" y="430020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05" name="Google Shape;7243;p87"/>
          <p:cNvGrpSpPr/>
          <p:nvPr/>
        </p:nvGrpSpPr>
        <p:grpSpPr>
          <a:xfrm>
            <a:off x="4408560" y="2354400"/>
            <a:ext cx="1478520" cy="302400"/>
            <a:chOff x="4408560" y="2354400"/>
            <a:chExt cx="1478520" cy="302400"/>
          </a:xfrm>
        </p:grpSpPr>
        <p:sp>
          <p:nvSpPr>
            <p:cNvPr id="6506" name="Google Shape;7244;p87"/>
            <p:cNvSpPr/>
            <p:nvPr/>
          </p:nvSpPr>
          <p:spPr>
            <a:xfrm>
              <a:off x="4429080" y="2381400"/>
              <a:ext cx="133272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7" name="Google Shape;7245;p87"/>
            <p:cNvSpPr/>
            <p:nvPr/>
          </p:nvSpPr>
          <p:spPr>
            <a:xfrm>
              <a:off x="5002200" y="23544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508" name="Google Shape;7246;p87"/>
            <p:cNvSpPr/>
            <p:nvPr/>
          </p:nvSpPr>
          <p:spPr>
            <a:xfrm>
              <a:off x="4707000" y="23544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509" name="Google Shape;7247;p87"/>
            <p:cNvSpPr/>
            <p:nvPr/>
          </p:nvSpPr>
          <p:spPr>
            <a:xfrm>
              <a:off x="4408560" y="235440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l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510" name="Google Shape;7248;p87"/>
            <p:cNvSpPr/>
            <p:nvPr/>
          </p:nvSpPr>
          <p:spPr>
            <a:xfrm>
              <a:off x="5208480" y="235584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511" name="Google Shape;7249;p87"/>
            <p:cNvSpPr/>
            <p:nvPr/>
          </p:nvSpPr>
          <p:spPr>
            <a:xfrm>
              <a:off x="4690800" y="2381040"/>
              <a:ext cx="360" cy="256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2" name="Google Shape;7250;p87"/>
            <p:cNvSpPr/>
            <p:nvPr/>
          </p:nvSpPr>
          <p:spPr>
            <a:xfrm>
              <a:off x="4976640" y="239076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3" name="Google Shape;7251;p87"/>
            <p:cNvSpPr/>
            <p:nvPr/>
          </p:nvSpPr>
          <p:spPr>
            <a:xfrm>
              <a:off x="5281560" y="238572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14" name="Google Shape;7252;p87"/>
          <p:cNvGrpSpPr/>
          <p:nvPr/>
        </p:nvGrpSpPr>
        <p:grpSpPr>
          <a:xfrm>
            <a:off x="7250040" y="2382840"/>
            <a:ext cx="1478880" cy="302400"/>
            <a:chOff x="7250040" y="2382840"/>
            <a:chExt cx="1478880" cy="302400"/>
          </a:xfrm>
        </p:grpSpPr>
        <p:sp>
          <p:nvSpPr>
            <p:cNvPr id="6515" name="Google Shape;7253;p87"/>
            <p:cNvSpPr/>
            <p:nvPr/>
          </p:nvSpPr>
          <p:spPr>
            <a:xfrm>
              <a:off x="7270920" y="2409840"/>
              <a:ext cx="1332720" cy="256320"/>
            </a:xfrm>
            <a:prstGeom prst="rect">
              <a:avLst/>
            </a:prstGeom>
            <a:solidFill>
              <a:schemeClr val="lt1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6" name="Google Shape;7254;p87"/>
            <p:cNvSpPr/>
            <p:nvPr/>
          </p:nvSpPr>
          <p:spPr>
            <a:xfrm>
              <a:off x="7843680" y="238284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t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517" name="Google Shape;7255;p87"/>
            <p:cNvSpPr/>
            <p:nvPr/>
          </p:nvSpPr>
          <p:spPr>
            <a:xfrm>
              <a:off x="7548480" y="238284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n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518" name="Google Shape;7256;p87"/>
            <p:cNvSpPr/>
            <p:nvPr/>
          </p:nvSpPr>
          <p:spPr>
            <a:xfrm>
              <a:off x="7250040" y="2382840"/>
              <a:ext cx="296280" cy="29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H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omic Sans MS"/>
                  <a:ea typeface="Comic Sans MS"/>
                </a:rPr>
                <a:t>l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519" name="Google Shape;7257;p87"/>
            <p:cNvSpPr/>
            <p:nvPr/>
          </p:nvSpPr>
          <p:spPr>
            <a:xfrm>
              <a:off x="8050320" y="2384280"/>
              <a:ext cx="678600" cy="300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4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M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6520" name="Google Shape;7258;p87"/>
            <p:cNvSpPr/>
            <p:nvPr/>
          </p:nvSpPr>
          <p:spPr>
            <a:xfrm>
              <a:off x="7532640" y="2409480"/>
              <a:ext cx="360" cy="25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1" name="Google Shape;7259;p87"/>
            <p:cNvSpPr/>
            <p:nvPr/>
          </p:nvSpPr>
          <p:spPr>
            <a:xfrm>
              <a:off x="7818120" y="2419200"/>
              <a:ext cx="360" cy="2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2" name="Google Shape;7260;p87"/>
            <p:cNvSpPr/>
            <p:nvPr/>
          </p:nvSpPr>
          <p:spPr>
            <a:xfrm>
              <a:off x="8123040" y="2414520"/>
              <a:ext cx="360" cy="24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23" name="Google Shape;7261;p87"/>
          <p:cNvSpPr/>
          <p:nvPr/>
        </p:nvSpPr>
        <p:spPr>
          <a:xfrm>
            <a:off x="7820640" y="5437080"/>
            <a:ext cx="1137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roteador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524" name="Google Shape;7262;p87"/>
          <p:cNvSpPr/>
          <p:nvPr/>
        </p:nvSpPr>
        <p:spPr>
          <a:xfrm>
            <a:off x="7936200" y="3098880"/>
            <a:ext cx="871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switch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525" name="PlaceHolder 3"/>
          <p:cNvSpPr>
            <a:spLocks noGrp="1"/>
          </p:cNvSpPr>
          <p:nvPr>
            <p:ph type="title"/>
          </p:nvPr>
        </p:nvSpPr>
        <p:spPr>
          <a:xfrm>
            <a:off x="4995720" y="58680"/>
            <a:ext cx="38044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Encapsulamento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6" name="Google Shape;7264;p87"/>
          <p:cNvSpPr/>
          <p:nvPr/>
        </p:nvSpPr>
        <p:spPr>
          <a:xfrm>
            <a:off x="1662120" y="4583160"/>
            <a:ext cx="1407240" cy="159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aplicação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transporte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rede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enlace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1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física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6527" name="Google Shape;7265;p87" descr=""/>
          <p:cNvPicPr/>
          <p:nvPr/>
        </p:nvPicPr>
        <p:blipFill>
          <a:blip r:embed="rId1"/>
          <a:stretch/>
        </p:blipFill>
        <p:spPr>
          <a:xfrm>
            <a:off x="4089240" y="1193760"/>
            <a:ext cx="634680" cy="533160"/>
          </a:xfrm>
          <a:prstGeom prst="rect">
            <a:avLst/>
          </a:prstGeom>
          <a:ln w="0">
            <a:noFill/>
          </a:ln>
        </p:spPr>
      </p:pic>
      <p:pic>
        <p:nvPicPr>
          <p:cNvPr id="6528" name="Google Shape;7266;p87" descr=""/>
          <p:cNvPicPr/>
          <p:nvPr/>
        </p:nvPicPr>
        <p:blipFill>
          <a:blip r:embed="rId2"/>
          <a:stretch/>
        </p:blipFill>
        <p:spPr>
          <a:xfrm>
            <a:off x="3200400" y="5079960"/>
            <a:ext cx="634680" cy="53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530" name="PlaceHolder 2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Roteiro do Capítulo 1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1" name="PlaceHolder 3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33520" indent="-53352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1.1 O Que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é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 Internet?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1.2 A Borda (Periferia)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1.3 O Núcleo da Rede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1.4 Atraso, perda e vazão em redes de comutação de pacotes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1.5 Camadas de protocolos e seus modelos de serviços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1.6 Redes sob ameaça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1.7 História das redes de computadores e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2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AF38409-CB3E-480F-A2AE-523D2A46060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534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CD3F534-909F-4494-8D71-2D5C341219D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535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Segurança de Redes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6" name="PlaceHolder 4"/>
          <p:cNvSpPr>
            <a:spLocks noGrp="1"/>
          </p:cNvSpPr>
          <p:nvPr>
            <p:ph/>
          </p:nvPr>
        </p:nvSpPr>
        <p:spPr>
          <a:xfrm>
            <a:off x="533520" y="1365120"/>
            <a:ext cx="8097120" cy="5118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O campo de segurança de redes lida com: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como os vilões podem atacar as redes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como podemos defender as redes contra ataques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como projetar arquiteturas que sejam imunes a ataques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A Internet não foi projetada inicialmente com (muita) segurança em mente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visão original: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“um grupo de usuários mutuamente confiáveis conectados a uma rede transparente </a:t>
            </a:r>
            <a:r>
              <a:rPr b="0" lang="en-US" sz="2000" spc="-1" strike="noStrike">
                <a:solidFill>
                  <a:srgbClr val="000000"/>
                </a:solidFill>
                <a:latin typeface="Noto Sans Symbols"/>
                <a:ea typeface="Noto Sans Symbols"/>
              </a:rPr>
              <a:t>☺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Projetistas dos protocolos Internet estão “correndo atrás do prejuízo”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Considerações sobre segurança em todas as camadas!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861;p9" descr=""/>
          <p:cNvPicPr/>
          <p:nvPr/>
        </p:nvPicPr>
        <p:blipFill>
          <a:blip r:embed="rId1"/>
          <a:stretch/>
        </p:blipFill>
        <p:spPr>
          <a:xfrm>
            <a:off x="4047840" y="1600200"/>
            <a:ext cx="4714560" cy="3431880"/>
          </a:xfrm>
          <a:prstGeom prst="rect">
            <a:avLst/>
          </a:prstGeom>
          <a:ln w="0">
            <a:noFill/>
          </a:ln>
        </p:spPr>
      </p:pic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Redes de Sensores e</a:t>
            </a:r>
            <a:br/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Internet das Coisas (IoT)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533520" y="1600200"/>
            <a:ext cx="3809160" cy="464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8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Comunicação sem fio interconectando dispositivos sensores-atuadores-processadores de baixo custo habilitando sensoriamento e atuação no mundo real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BFEFF58-AF1D-4BF1-83B5-9C6C58E76E6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7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538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5399B1F-9E15-4994-9899-EE06746EB42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539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811296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Os vilões podem colocar </a:t>
            </a:r>
            <a:r>
              <a:rPr b="0" i="1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malware</a:t>
            </a: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 no seu hospedeiro através da Internet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0" name="PlaceHolder 4"/>
          <p:cNvSpPr>
            <a:spLocks noGrp="1"/>
          </p:cNvSpPr>
          <p:nvPr>
            <p:ph/>
          </p:nvPr>
        </p:nvSpPr>
        <p:spPr>
          <a:xfrm>
            <a:off x="574560" y="1488960"/>
            <a:ext cx="7709760" cy="477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Malware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pode entrar nos hospedeiros através de: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vírus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: infecção autoreplicante através da recepção/ execução de um objeto (ex., anexo de e-mail)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Worms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: infecção autoreplicante através da recepção passiva de um objeto que se autoexecuta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</a:pPr>
            <a:r>
              <a:rPr b="0" i="1" lang="en-US" sz="24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Spyware</a:t>
            </a:r>
            <a:r>
              <a:rPr b="0" lang="en-US" sz="24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pode registrar teclas digitadas, sítios web visitados, carregar informações para sítio de coleta.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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Hospedeiro infectado podem ser incluídos numa </a:t>
            </a:r>
            <a:r>
              <a:rPr b="0" i="1" lang="en-US" sz="24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botnet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, usada para gerar spams e ataques DDoS.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1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542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9049448-7BC9-4AAE-8098-DA3329FD71C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543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Ataque a servidores e à infra-estrutura da rede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4" name="PlaceHolder 4"/>
          <p:cNvSpPr>
            <a:spLocks noGrp="1"/>
          </p:cNvSpPr>
          <p:nvPr>
            <p:ph/>
          </p:nvPr>
        </p:nvSpPr>
        <p:spPr>
          <a:xfrm>
            <a:off x="422280" y="1584360"/>
            <a:ext cx="8132040" cy="117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90000"/>
              </a:lnSpc>
              <a:buClr>
                <a:srgbClr val="3333cc"/>
              </a:buClr>
              <a:buFont typeface="Arial"/>
              <a:buChar char=""/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Negação de serviço (DoS):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atacantes deixam os recursos (servidor, banda) indisponíveis para o tráfego legítimo sobrecarregando o recurso com tráfego falso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5" name="Google Shape;7300;p91"/>
          <p:cNvSpPr/>
          <p:nvPr/>
        </p:nvSpPr>
        <p:spPr>
          <a:xfrm>
            <a:off x="287280" y="3059280"/>
            <a:ext cx="411408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7200">
              <a:lnSpc>
                <a:spcPct val="100000"/>
              </a:lnSpc>
              <a:buClr>
                <a:srgbClr val="3333cc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seleciona o alvo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546" name="Google Shape;7301;p91"/>
          <p:cNvSpPr/>
          <p:nvPr/>
        </p:nvSpPr>
        <p:spPr>
          <a:xfrm>
            <a:off x="247680" y="3578400"/>
            <a:ext cx="379512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7200">
              <a:lnSpc>
                <a:spcPct val="100000"/>
              </a:lnSpc>
              <a:buClr>
                <a:srgbClr val="3333cc"/>
              </a:buClr>
              <a:buFont typeface="Arial"/>
              <a:buAutoNum type="arabicPeriod" startAt="2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Invade hospedeiros na rede (vide botnet) 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547" name="Google Shape;7302;p91"/>
          <p:cNvSpPr/>
          <p:nvPr/>
        </p:nvSpPr>
        <p:spPr>
          <a:xfrm>
            <a:off x="262080" y="4568760"/>
            <a:ext cx="4114080" cy="12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57200">
              <a:lnSpc>
                <a:spcPct val="100000"/>
              </a:lnSpc>
              <a:buClr>
                <a:srgbClr val="3333cc"/>
              </a:buClr>
              <a:buFont typeface="Arial"/>
              <a:buAutoNum type="arabicPeriod" startAt="3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envia pacotes para o alvo a partir de hospedeiros invadidos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6548" name="Google Shape;7303;p91"/>
          <p:cNvGrpSpPr/>
          <p:nvPr/>
        </p:nvGrpSpPr>
        <p:grpSpPr>
          <a:xfrm>
            <a:off x="4519440" y="2995560"/>
            <a:ext cx="3641400" cy="3558600"/>
            <a:chOff x="4519440" y="2995560"/>
            <a:chExt cx="3641400" cy="3558600"/>
          </a:xfrm>
        </p:grpSpPr>
        <p:grpSp>
          <p:nvGrpSpPr>
            <p:cNvPr id="6549" name="Google Shape;7304;p91"/>
            <p:cNvGrpSpPr/>
            <p:nvPr/>
          </p:nvGrpSpPr>
          <p:grpSpPr>
            <a:xfrm>
              <a:off x="6438960" y="3957480"/>
              <a:ext cx="370080" cy="840960"/>
              <a:chOff x="6438960" y="3957480"/>
              <a:chExt cx="370080" cy="840960"/>
            </a:xfrm>
          </p:grpSpPr>
          <p:sp>
            <p:nvSpPr>
              <p:cNvPr id="6550" name="Google Shape;7305;p91"/>
              <p:cNvSpPr/>
              <p:nvPr/>
            </p:nvSpPr>
            <p:spPr>
              <a:xfrm>
                <a:off x="6438960" y="4603320"/>
                <a:ext cx="369000" cy="195120"/>
              </a:xfrm>
              <a:prstGeom prst="parallelogram">
                <a:avLst>
                  <a:gd name="adj" fmla="val 78635"/>
                </a:avLst>
              </a:prstGeom>
              <a:solidFill>
                <a:srgbClr val="33cc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1" name="Google Shape;7306;p91"/>
              <p:cNvSpPr/>
              <p:nvPr/>
            </p:nvSpPr>
            <p:spPr>
              <a:xfrm>
                <a:off x="6625800" y="3963600"/>
                <a:ext cx="169200" cy="644760"/>
              </a:xfrm>
              <a:prstGeom prst="rect">
                <a:avLst/>
              </a:prstGeom>
              <a:solidFill>
                <a:srgbClr val="33cccc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2" name="Google Shape;7307;p91"/>
              <p:cNvSpPr/>
              <p:nvPr/>
            </p:nvSpPr>
            <p:spPr>
              <a:xfrm>
                <a:off x="6440760" y="4147200"/>
                <a:ext cx="234720" cy="644760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3" name="Google Shape;7308;p91"/>
              <p:cNvSpPr/>
              <p:nvPr/>
            </p:nvSpPr>
            <p:spPr>
              <a:xfrm>
                <a:off x="6438960" y="3957480"/>
                <a:ext cx="369000" cy="195120"/>
              </a:xfrm>
              <a:prstGeom prst="parallelogram">
                <a:avLst>
                  <a:gd name="adj" fmla="val 78635"/>
                </a:avLst>
              </a:prstGeom>
              <a:solidFill>
                <a:srgbClr val="33cccc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4" name="Google Shape;7309;p91"/>
              <p:cNvSpPr/>
              <p:nvPr/>
            </p:nvSpPr>
            <p:spPr>
              <a:xfrm>
                <a:off x="6808680" y="3971520"/>
                <a:ext cx="360" cy="631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5" name="Google Shape;7310;p91"/>
              <p:cNvSpPr/>
              <p:nvPr/>
            </p:nvSpPr>
            <p:spPr>
              <a:xfrm flipH="1">
                <a:off x="6675840" y="4602960"/>
                <a:ext cx="132480" cy="189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6" name="Google Shape;7311;p91"/>
              <p:cNvSpPr/>
              <p:nvPr/>
            </p:nvSpPr>
            <p:spPr>
              <a:xfrm>
                <a:off x="6472440" y="4232160"/>
                <a:ext cx="152640" cy="37044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7" name="Google Shape;7312;p91"/>
              <p:cNvSpPr/>
              <p:nvPr/>
            </p:nvSpPr>
            <p:spPr>
              <a:xfrm>
                <a:off x="6492960" y="4345200"/>
                <a:ext cx="117000" cy="128520"/>
              </a:xfrm>
              <a:prstGeom prst="rect">
                <a:avLst/>
              </a:prstGeom>
              <a:solidFill>
                <a:schemeClr val="lt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58" name="Google Shape;7314;p91"/>
            <p:cNvSpPr/>
            <p:nvPr/>
          </p:nvSpPr>
          <p:spPr>
            <a:xfrm>
              <a:off x="6229800" y="4834080"/>
              <a:ext cx="63792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000000"/>
                  </a:solidFill>
                  <a:latin typeface="Comic Sans MS"/>
                  <a:ea typeface="Comic Sans MS"/>
                </a:rPr>
                <a:t>alvo</a:t>
              </a:r>
              <a:endParaRPr b="0" lang="pt-BR" sz="2000" spc="-1" strike="noStrike">
                <a:latin typeface="Arial"/>
              </a:endParaRPr>
            </a:p>
          </p:txBody>
        </p:sp>
        <p:pic>
          <p:nvPicPr>
            <p:cNvPr id="6559" name="Google Shape;7327;p91" descr=""/>
            <p:cNvPicPr/>
            <p:nvPr/>
          </p:nvPicPr>
          <p:blipFill>
            <a:blip r:embed="rId1"/>
            <a:stretch/>
          </p:blipFill>
          <p:spPr>
            <a:xfrm>
              <a:off x="6297480" y="318456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0" name="Google Shape;7328;p91" descr=""/>
            <p:cNvPicPr/>
            <p:nvPr/>
          </p:nvPicPr>
          <p:blipFill>
            <a:blip r:embed="rId2"/>
            <a:stretch/>
          </p:blipFill>
          <p:spPr>
            <a:xfrm>
              <a:off x="5272200" y="318456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1" name="Google Shape;7329;p91" descr=""/>
            <p:cNvPicPr/>
            <p:nvPr/>
          </p:nvPicPr>
          <p:blipFill>
            <a:blip r:embed="rId3"/>
            <a:stretch/>
          </p:blipFill>
          <p:spPr>
            <a:xfrm>
              <a:off x="4635360" y="390528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2" name="Google Shape;7330;p91" descr=""/>
            <p:cNvPicPr/>
            <p:nvPr/>
          </p:nvPicPr>
          <p:blipFill>
            <a:blip r:embed="rId4"/>
            <a:stretch/>
          </p:blipFill>
          <p:spPr>
            <a:xfrm>
              <a:off x="5191200" y="458316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3" name="Google Shape;7331;p91" descr=""/>
            <p:cNvPicPr/>
            <p:nvPr/>
          </p:nvPicPr>
          <p:blipFill>
            <a:blip r:embed="rId5"/>
            <a:stretch/>
          </p:blipFill>
          <p:spPr>
            <a:xfrm>
              <a:off x="5746680" y="526104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4" name="Google Shape;7332;p91" descr=""/>
            <p:cNvPicPr/>
            <p:nvPr/>
          </p:nvPicPr>
          <p:blipFill>
            <a:blip r:embed="rId6"/>
            <a:stretch/>
          </p:blipFill>
          <p:spPr>
            <a:xfrm>
              <a:off x="6012000" y="599436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5" name="Google Shape;7333;p91" descr=""/>
            <p:cNvPicPr/>
            <p:nvPr/>
          </p:nvPicPr>
          <p:blipFill>
            <a:blip r:embed="rId7"/>
            <a:stretch/>
          </p:blipFill>
          <p:spPr>
            <a:xfrm>
              <a:off x="7689960" y="538488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6" name="Google Shape;7334;p91" descr=""/>
            <p:cNvPicPr/>
            <p:nvPr/>
          </p:nvPicPr>
          <p:blipFill>
            <a:blip r:embed="rId8"/>
            <a:stretch/>
          </p:blipFill>
          <p:spPr>
            <a:xfrm>
              <a:off x="7553160" y="384660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7" name="Google Shape;7335;p91" descr=""/>
            <p:cNvPicPr/>
            <p:nvPr/>
          </p:nvPicPr>
          <p:blipFill>
            <a:blip r:embed="rId9"/>
            <a:stretch/>
          </p:blipFill>
          <p:spPr>
            <a:xfrm>
              <a:off x="4784760" y="552276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68" name="Google Shape;7336;p91" descr=""/>
            <p:cNvPicPr/>
            <p:nvPr/>
          </p:nvPicPr>
          <p:blipFill>
            <a:blip r:embed="rId10"/>
            <a:stretch/>
          </p:blipFill>
          <p:spPr>
            <a:xfrm>
              <a:off x="7226280" y="3029040"/>
              <a:ext cx="470880" cy="442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69" name="Google Shape;7337;p91"/>
            <p:cNvSpPr/>
            <p:nvPr/>
          </p:nvSpPr>
          <p:spPr>
            <a:xfrm flipH="1" rot="10800000">
              <a:off x="5710320" y="4484880"/>
              <a:ext cx="691920" cy="26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0" name="Google Shape;7338;p91"/>
            <p:cNvSpPr/>
            <p:nvPr/>
          </p:nvSpPr>
          <p:spPr>
            <a:xfrm flipH="1" rot="10800000">
              <a:off x="6112080" y="4816800"/>
              <a:ext cx="358560" cy="51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1" name="Google Shape;7339;p91"/>
            <p:cNvSpPr/>
            <p:nvPr/>
          </p:nvSpPr>
          <p:spPr>
            <a:xfrm rot="10800000">
              <a:off x="6816960" y="4732560"/>
              <a:ext cx="944280" cy="723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2" name="Google Shape;7340;p91"/>
            <p:cNvSpPr/>
            <p:nvPr/>
          </p:nvSpPr>
          <p:spPr>
            <a:xfrm>
              <a:off x="6622920" y="3363840"/>
              <a:ext cx="24840" cy="72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3" name="Google Shape;7341;p91"/>
            <p:cNvSpPr/>
            <p:nvPr/>
          </p:nvSpPr>
          <p:spPr>
            <a:xfrm flipH="1">
              <a:off x="6771240" y="4087800"/>
              <a:ext cx="750600" cy="28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4" name="Google Shape;7342;p91"/>
            <p:cNvSpPr/>
            <p:nvPr/>
          </p:nvSpPr>
          <p:spPr>
            <a:xfrm>
              <a:off x="5040000" y="4201920"/>
              <a:ext cx="1395360" cy="17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5" name="Google Shape;7343;p91"/>
            <p:cNvSpPr/>
            <p:nvPr/>
          </p:nvSpPr>
          <p:spPr>
            <a:xfrm flipH="1" rot="10800000">
              <a:off x="5136480" y="4645080"/>
              <a:ext cx="1269720" cy="102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6" name="Google Shape;7344;p91"/>
            <p:cNvSpPr/>
            <p:nvPr/>
          </p:nvSpPr>
          <p:spPr>
            <a:xfrm flipH="1">
              <a:off x="6807960" y="3471840"/>
              <a:ext cx="558360" cy="631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7" name="Google Shape;7345;p91"/>
            <p:cNvSpPr/>
            <p:nvPr/>
          </p:nvSpPr>
          <p:spPr>
            <a:xfrm flipH="1" rot="10800000">
              <a:off x="6240600" y="4994280"/>
              <a:ext cx="313920" cy="104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8" name="Google Shape;7346;p91"/>
            <p:cNvSpPr/>
            <p:nvPr/>
          </p:nvSpPr>
          <p:spPr>
            <a:xfrm>
              <a:off x="5713200" y="3654360"/>
              <a:ext cx="660240" cy="408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33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9" name="Google Shape;7347;p91"/>
            <p:cNvSpPr/>
            <p:nvPr/>
          </p:nvSpPr>
          <p:spPr>
            <a:xfrm rot="10800000">
              <a:off x="6899400" y="4527720"/>
              <a:ext cx="664920" cy="178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580" name="Google Shape;7348;p91" descr=""/>
          <p:cNvPicPr/>
          <p:nvPr/>
        </p:nvPicPr>
        <p:blipFill>
          <a:blip r:embed="rId11"/>
          <a:stretch/>
        </p:blipFill>
        <p:spPr>
          <a:xfrm>
            <a:off x="7201080" y="298440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81" name="Google Shape;7349;p91" descr=""/>
          <p:cNvPicPr/>
          <p:nvPr/>
        </p:nvPicPr>
        <p:blipFill>
          <a:blip r:embed="rId12"/>
          <a:stretch/>
        </p:blipFill>
        <p:spPr>
          <a:xfrm>
            <a:off x="6222960" y="312408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82" name="Google Shape;7350;p91" descr=""/>
          <p:cNvPicPr/>
          <p:nvPr/>
        </p:nvPicPr>
        <p:blipFill>
          <a:blip r:embed="rId13"/>
          <a:stretch/>
        </p:blipFill>
        <p:spPr>
          <a:xfrm>
            <a:off x="5232240" y="314964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83" name="Google Shape;7351;p91" descr=""/>
          <p:cNvPicPr/>
          <p:nvPr/>
        </p:nvPicPr>
        <p:blipFill>
          <a:blip r:embed="rId14"/>
          <a:stretch/>
        </p:blipFill>
        <p:spPr>
          <a:xfrm>
            <a:off x="5676840" y="380988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84" name="Google Shape;7352;p91" descr=""/>
          <p:cNvPicPr/>
          <p:nvPr/>
        </p:nvPicPr>
        <p:blipFill>
          <a:blip r:embed="rId15"/>
          <a:stretch/>
        </p:blipFill>
        <p:spPr>
          <a:xfrm>
            <a:off x="7467480" y="382284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85" name="Google Shape;7353;p91" descr=""/>
          <p:cNvPicPr/>
          <p:nvPr/>
        </p:nvPicPr>
        <p:blipFill>
          <a:blip r:embed="rId16"/>
          <a:stretch/>
        </p:blipFill>
        <p:spPr>
          <a:xfrm>
            <a:off x="7556400" y="533412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86" name="Google Shape;7354;p91" descr=""/>
          <p:cNvPicPr/>
          <p:nvPr/>
        </p:nvPicPr>
        <p:blipFill>
          <a:blip r:embed="rId17"/>
          <a:stretch/>
        </p:blipFill>
        <p:spPr>
          <a:xfrm>
            <a:off x="4508640" y="386064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87" name="Google Shape;7355;p91" descr=""/>
          <p:cNvPicPr/>
          <p:nvPr/>
        </p:nvPicPr>
        <p:blipFill>
          <a:blip r:embed="rId18"/>
          <a:stretch/>
        </p:blipFill>
        <p:spPr>
          <a:xfrm>
            <a:off x="5168880" y="459756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88" name="Google Shape;7356;p91" descr=""/>
          <p:cNvPicPr/>
          <p:nvPr/>
        </p:nvPicPr>
        <p:blipFill>
          <a:blip r:embed="rId19"/>
          <a:stretch/>
        </p:blipFill>
        <p:spPr>
          <a:xfrm>
            <a:off x="5664240" y="521964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89" name="Google Shape;7357;p91" descr=""/>
          <p:cNvPicPr/>
          <p:nvPr/>
        </p:nvPicPr>
        <p:blipFill>
          <a:blip r:embed="rId20"/>
          <a:stretch/>
        </p:blipFill>
        <p:spPr>
          <a:xfrm>
            <a:off x="7518240" y="450864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90" name="Google Shape;7358;p91" descr=""/>
          <p:cNvPicPr/>
          <p:nvPr/>
        </p:nvPicPr>
        <p:blipFill>
          <a:blip r:embed="rId21"/>
          <a:stretch/>
        </p:blipFill>
        <p:spPr>
          <a:xfrm>
            <a:off x="6566040" y="560088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91" name="Google Shape;7359;p91" descr=""/>
          <p:cNvPicPr/>
          <p:nvPr/>
        </p:nvPicPr>
        <p:blipFill>
          <a:blip r:embed="rId22"/>
          <a:stretch/>
        </p:blipFill>
        <p:spPr>
          <a:xfrm>
            <a:off x="5943600" y="6019920"/>
            <a:ext cx="545760" cy="520200"/>
          </a:xfrm>
          <a:prstGeom prst="rect">
            <a:avLst/>
          </a:prstGeom>
          <a:ln w="0">
            <a:noFill/>
          </a:ln>
        </p:spPr>
      </p:pic>
      <p:pic>
        <p:nvPicPr>
          <p:cNvPr id="6592" name="Google Shape;7360;p91" descr=""/>
          <p:cNvPicPr/>
          <p:nvPr/>
        </p:nvPicPr>
        <p:blipFill>
          <a:blip r:embed="rId23"/>
          <a:stretch/>
        </p:blipFill>
        <p:spPr>
          <a:xfrm>
            <a:off x="4724280" y="5499000"/>
            <a:ext cx="545760" cy="52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1" dur="indefinite" restart="never" nodeType="tmRoot">
          <p:childTnLst>
            <p:seq>
              <p:cTn id="322" dur="indefinite" nodeType="mainSeq">
                <p:childTnLst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3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594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4C83B89-FA52-412F-9179-2CAA908B2AE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595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804780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Os vilões podem analisar pacotes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6" name="PlaceHolder 4"/>
          <p:cNvSpPr>
            <a:spLocks noGrp="1"/>
          </p:cNvSpPr>
          <p:nvPr>
            <p:ph/>
          </p:nvPr>
        </p:nvSpPr>
        <p:spPr>
          <a:xfrm>
            <a:off x="493560" y="1436760"/>
            <a:ext cx="8297280" cy="148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ff3300"/>
                </a:solidFill>
                <a:latin typeface="Comic Sans MS"/>
                <a:ea typeface="Comic Sans MS"/>
              </a:rPr>
              <a:t>Analisadores (farejadores) de pacotes: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meios de difusão (Ethernet compartilhado, sem fio)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79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interface promíscua de rede lê/registra todos os pacotes que passam (incluindo senhas!)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597" name="Google Shape;7370;p92"/>
          <p:cNvGrpSpPr/>
          <p:nvPr/>
        </p:nvGrpSpPr>
        <p:grpSpPr>
          <a:xfrm>
            <a:off x="1905120" y="3360600"/>
            <a:ext cx="384120" cy="723240"/>
            <a:chOff x="1905120" y="3360600"/>
            <a:chExt cx="384120" cy="723240"/>
          </a:xfrm>
        </p:grpSpPr>
        <p:sp>
          <p:nvSpPr>
            <p:cNvPr id="6598" name="Google Shape;7371;p92"/>
            <p:cNvSpPr/>
            <p:nvPr/>
          </p:nvSpPr>
          <p:spPr>
            <a:xfrm>
              <a:off x="1905120" y="3917160"/>
              <a:ext cx="383400" cy="16668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9" name="Google Shape;7372;p92"/>
            <p:cNvSpPr/>
            <p:nvPr/>
          </p:nvSpPr>
          <p:spPr>
            <a:xfrm>
              <a:off x="2099520" y="3365280"/>
              <a:ext cx="176040" cy="55584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0" name="Google Shape;7373;p92"/>
            <p:cNvSpPr/>
            <p:nvPr/>
          </p:nvSpPr>
          <p:spPr>
            <a:xfrm>
              <a:off x="1907640" y="3523320"/>
              <a:ext cx="242640" cy="55584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1" name="Google Shape;7374;p92"/>
            <p:cNvSpPr/>
            <p:nvPr/>
          </p:nvSpPr>
          <p:spPr>
            <a:xfrm>
              <a:off x="1905120" y="3360600"/>
              <a:ext cx="383400" cy="16668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2" name="Google Shape;7375;p92"/>
            <p:cNvSpPr/>
            <p:nvPr/>
          </p:nvSpPr>
          <p:spPr>
            <a:xfrm>
              <a:off x="2288880" y="3372480"/>
              <a:ext cx="360" cy="544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3" name="Google Shape;7376;p92"/>
            <p:cNvSpPr/>
            <p:nvPr/>
          </p:nvSpPr>
          <p:spPr>
            <a:xfrm flipH="1">
              <a:off x="2149920" y="3917160"/>
              <a:ext cx="137880" cy="16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4" name="Google Shape;7377;p92"/>
            <p:cNvSpPr/>
            <p:nvPr/>
          </p:nvSpPr>
          <p:spPr>
            <a:xfrm>
              <a:off x="1938240" y="3596400"/>
              <a:ext cx="160560" cy="3200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5" name="Google Shape;7378;p92"/>
            <p:cNvSpPr/>
            <p:nvPr/>
          </p:nvSpPr>
          <p:spPr>
            <a:xfrm>
              <a:off x="1961280" y="3693240"/>
              <a:ext cx="122040" cy="112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06" name="Google Shape;7379;p92"/>
          <p:cNvGrpSpPr/>
          <p:nvPr/>
        </p:nvGrpSpPr>
        <p:grpSpPr>
          <a:xfrm>
            <a:off x="2859120" y="4851360"/>
            <a:ext cx="642960" cy="327960"/>
            <a:chOff x="2859120" y="4851360"/>
            <a:chExt cx="642960" cy="327960"/>
          </a:xfrm>
        </p:grpSpPr>
        <p:sp>
          <p:nvSpPr>
            <p:cNvPr id="6607" name="Google Shape;7380;p92"/>
            <p:cNvSpPr/>
            <p:nvPr/>
          </p:nvSpPr>
          <p:spPr>
            <a:xfrm>
              <a:off x="2864520" y="4997880"/>
              <a:ext cx="636840" cy="18144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8" name="Google Shape;7381;p92"/>
            <p:cNvSpPr/>
            <p:nvPr/>
          </p:nvSpPr>
          <p:spPr>
            <a:xfrm>
              <a:off x="2864160" y="4982760"/>
              <a:ext cx="360" cy="11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9" name="Google Shape;7382;p92"/>
            <p:cNvSpPr/>
            <p:nvPr/>
          </p:nvSpPr>
          <p:spPr>
            <a:xfrm>
              <a:off x="3501720" y="4982760"/>
              <a:ext cx="360" cy="11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0" name="Google Shape;7383;p92"/>
            <p:cNvSpPr/>
            <p:nvPr/>
          </p:nvSpPr>
          <p:spPr>
            <a:xfrm>
              <a:off x="2864520" y="4982760"/>
              <a:ext cx="631440" cy="11016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1" name="Google Shape;7384;p92"/>
            <p:cNvSpPr/>
            <p:nvPr/>
          </p:nvSpPr>
          <p:spPr>
            <a:xfrm>
              <a:off x="2859120" y="4851360"/>
              <a:ext cx="636840" cy="2113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12" name="Google Shape;7385;p92"/>
            <p:cNvGrpSpPr/>
            <p:nvPr/>
          </p:nvGrpSpPr>
          <p:grpSpPr>
            <a:xfrm>
              <a:off x="3012480" y="4898520"/>
              <a:ext cx="315720" cy="123840"/>
              <a:chOff x="3012480" y="4898520"/>
              <a:chExt cx="315720" cy="123840"/>
            </a:xfrm>
          </p:grpSpPr>
          <p:sp>
            <p:nvSpPr>
              <p:cNvPr id="6613" name="Google Shape;7386;p92"/>
              <p:cNvSpPr/>
              <p:nvPr/>
            </p:nvSpPr>
            <p:spPr>
              <a:xfrm flipH="1" rot="10800000">
                <a:off x="3012120" y="4898520"/>
                <a:ext cx="1126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14" name="Google Shape;7387;p92"/>
              <p:cNvSpPr/>
              <p:nvPr/>
            </p:nvSpPr>
            <p:spPr>
              <a:xfrm>
                <a:off x="3229200" y="5022000"/>
                <a:ext cx="99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15" name="Google Shape;7388;p92"/>
              <p:cNvSpPr/>
              <p:nvPr/>
            </p:nvSpPr>
            <p:spPr>
              <a:xfrm>
                <a:off x="3116520" y="4900680"/>
                <a:ext cx="117000" cy="120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616" name="Google Shape;7389;p92"/>
            <p:cNvGrpSpPr/>
            <p:nvPr/>
          </p:nvGrpSpPr>
          <p:grpSpPr>
            <a:xfrm>
              <a:off x="3012480" y="4896360"/>
              <a:ext cx="315720" cy="123480"/>
              <a:chOff x="3012480" y="4896360"/>
              <a:chExt cx="315720" cy="123480"/>
            </a:xfrm>
          </p:grpSpPr>
          <p:sp>
            <p:nvSpPr>
              <p:cNvPr id="6617" name="Google Shape;7390;p92"/>
              <p:cNvSpPr/>
              <p:nvPr/>
            </p:nvSpPr>
            <p:spPr>
              <a:xfrm>
                <a:off x="3012480" y="5017680"/>
                <a:ext cx="1126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18" name="Google Shape;7391;p92"/>
              <p:cNvSpPr/>
              <p:nvPr/>
            </p:nvSpPr>
            <p:spPr>
              <a:xfrm>
                <a:off x="3229200" y="4896360"/>
                <a:ext cx="99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19" name="Google Shape;7392;p92"/>
              <p:cNvSpPr/>
              <p:nvPr/>
            </p:nvSpPr>
            <p:spPr>
              <a:xfrm flipH="1" rot="10800000">
                <a:off x="3116160" y="4896720"/>
                <a:ext cx="117000" cy="120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620" name="Google Shape;7394;p92"/>
          <p:cNvSpPr/>
          <p:nvPr/>
        </p:nvSpPr>
        <p:spPr>
          <a:xfrm>
            <a:off x="2004840" y="4086360"/>
            <a:ext cx="4587120" cy="727920"/>
          </a:xfrm>
          <a:custGeom>
            <a:avLst/>
            <a:gdLst/>
            <a:ahLst/>
            <a:rect l="l" t="t" r="r" b="b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1" name="Google Shape;7395;p92"/>
          <p:cNvSpPr/>
          <p:nvPr/>
        </p:nvSpPr>
        <p:spPr>
          <a:xfrm>
            <a:off x="4836960" y="3956040"/>
            <a:ext cx="3960" cy="521640"/>
          </a:xfrm>
          <a:custGeom>
            <a:avLst/>
            <a:gdLst/>
            <a:ahLst/>
            <a:rect l="l" t="t" r="r" b="b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2" name="Google Shape;7396;p92"/>
          <p:cNvSpPr/>
          <p:nvPr/>
        </p:nvSpPr>
        <p:spPr>
          <a:xfrm flipH="1" rot="10800000">
            <a:off x="3178800" y="4478400"/>
            <a:ext cx="360" cy="37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3" name="Google Shape;7397;p92"/>
          <p:cNvSpPr/>
          <p:nvPr/>
        </p:nvSpPr>
        <p:spPr>
          <a:xfrm flipH="1" rot="10800000">
            <a:off x="3197880" y="5189760"/>
            <a:ext cx="360" cy="24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4" name="Google Shape;7398;p92"/>
          <p:cNvSpPr/>
          <p:nvPr/>
        </p:nvSpPr>
        <p:spPr>
          <a:xfrm>
            <a:off x="1453680" y="3375000"/>
            <a:ext cx="403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625" name="Google Shape;7399;p92"/>
          <p:cNvSpPr/>
          <p:nvPr/>
        </p:nvSpPr>
        <p:spPr>
          <a:xfrm>
            <a:off x="6938640" y="4838760"/>
            <a:ext cx="372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626" name="Google Shape;7400;p92"/>
          <p:cNvSpPr/>
          <p:nvPr/>
        </p:nvSpPr>
        <p:spPr>
          <a:xfrm>
            <a:off x="5047920" y="3352680"/>
            <a:ext cx="365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6627" name="Google Shape;7401;p92"/>
          <p:cNvGrpSpPr/>
          <p:nvPr/>
        </p:nvGrpSpPr>
        <p:grpSpPr>
          <a:xfrm>
            <a:off x="3833640" y="4605480"/>
            <a:ext cx="2294640" cy="333000"/>
            <a:chOff x="3833640" y="4605480"/>
            <a:chExt cx="2294640" cy="333000"/>
          </a:xfrm>
        </p:grpSpPr>
        <p:sp>
          <p:nvSpPr>
            <p:cNvPr id="6628" name="Google Shape;7402;p92"/>
            <p:cNvSpPr/>
            <p:nvPr/>
          </p:nvSpPr>
          <p:spPr>
            <a:xfrm>
              <a:off x="3905280" y="4643280"/>
              <a:ext cx="2152080" cy="275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9" name="Google Shape;7403;p92"/>
            <p:cNvSpPr/>
            <p:nvPr/>
          </p:nvSpPr>
          <p:spPr>
            <a:xfrm>
              <a:off x="4414680" y="4652640"/>
              <a:ext cx="360" cy="266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0" name="Google Shape;7404;p92"/>
            <p:cNvSpPr/>
            <p:nvPr/>
          </p:nvSpPr>
          <p:spPr>
            <a:xfrm>
              <a:off x="5052960" y="4657680"/>
              <a:ext cx="360" cy="26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1" name="Google Shape;7405;p92"/>
            <p:cNvSpPr/>
            <p:nvPr/>
          </p:nvSpPr>
          <p:spPr>
            <a:xfrm>
              <a:off x="5267160" y="4657680"/>
              <a:ext cx="360" cy="266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2" name="Google Shape;7406;p92"/>
            <p:cNvSpPr/>
            <p:nvPr/>
          </p:nvSpPr>
          <p:spPr>
            <a:xfrm>
              <a:off x="3833640" y="4605480"/>
              <a:ext cx="22946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src:B dest:A     payload</a:t>
              </a:r>
              <a:endParaRPr b="0" lang="pt-BR" sz="1600" spc="-1" strike="noStrike">
                <a:latin typeface="Arial"/>
              </a:endParaRPr>
            </a:p>
          </p:txBody>
        </p:sp>
      </p:grpSp>
      <p:sp>
        <p:nvSpPr>
          <p:cNvPr id="6633" name="Google Shape;7407;p92"/>
          <p:cNvSpPr/>
          <p:nvPr/>
        </p:nvSpPr>
        <p:spPr>
          <a:xfrm>
            <a:off x="3801960" y="4560840"/>
            <a:ext cx="2634480" cy="240480"/>
          </a:xfrm>
          <a:custGeom>
            <a:avLst/>
            <a:gdLst/>
            <a:ahLst/>
            <a:rect l="l" t="t" r="r" b="b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34" name="Google Shape;7408;p92"/>
          <p:cNvSpPr/>
          <p:nvPr/>
        </p:nvSpPr>
        <p:spPr>
          <a:xfrm flipH="1" rot="10800000">
            <a:off x="4944240" y="3957840"/>
            <a:ext cx="360" cy="6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35" name="Google Shape;7409;p92"/>
          <p:cNvSpPr/>
          <p:nvPr/>
        </p:nvSpPr>
        <p:spPr>
          <a:xfrm>
            <a:off x="573120" y="5361120"/>
            <a:ext cx="7771680" cy="91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lvl="1" marL="743040" indent="-285840">
              <a:lnSpc>
                <a:spcPct val="100000"/>
              </a:lnSpc>
              <a:buClr>
                <a:srgbClr val="3333cc"/>
              </a:buClr>
              <a:buFont typeface="Noto Sans Symbols"/>
              <a:buChar char="❖"/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O programa Wireshark usado para os laboratórios no final do capítulo é um analisador grátis de pacotes</a:t>
            </a:r>
            <a:endParaRPr b="0" lang="pt-BR" sz="2400" spc="-1" strike="noStrike">
              <a:latin typeface="Arial"/>
            </a:endParaRPr>
          </a:p>
          <a:p>
            <a:pPr marL="743040" indent="-28584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6636" name="Google Shape;7410;p92" descr=""/>
          <p:cNvPicPr/>
          <p:nvPr/>
        </p:nvPicPr>
        <p:blipFill>
          <a:blip r:embed="rId1"/>
          <a:stretch/>
        </p:blipFill>
        <p:spPr>
          <a:xfrm>
            <a:off x="4537080" y="3419640"/>
            <a:ext cx="470880" cy="442080"/>
          </a:xfrm>
          <a:prstGeom prst="rect">
            <a:avLst/>
          </a:prstGeom>
          <a:ln w="0">
            <a:noFill/>
          </a:ln>
        </p:spPr>
      </p:pic>
      <p:pic>
        <p:nvPicPr>
          <p:cNvPr id="6637" name="Google Shape;7411;p92" descr=""/>
          <p:cNvPicPr/>
          <p:nvPr/>
        </p:nvPicPr>
        <p:blipFill>
          <a:blip r:embed="rId2"/>
          <a:stretch/>
        </p:blipFill>
        <p:spPr>
          <a:xfrm>
            <a:off x="6286680" y="4788000"/>
            <a:ext cx="659880" cy="520200"/>
          </a:xfrm>
          <a:prstGeom prst="rect">
            <a:avLst/>
          </a:prstGeom>
          <a:ln w="0">
            <a:noFill/>
          </a:ln>
        </p:spPr>
      </p:pic>
      <p:pic>
        <p:nvPicPr>
          <p:cNvPr id="6638" name="Google Shape;7412;p92" descr=""/>
          <p:cNvPicPr/>
          <p:nvPr/>
        </p:nvPicPr>
        <p:blipFill>
          <a:blip r:embed="rId3"/>
          <a:stretch/>
        </p:blipFill>
        <p:spPr>
          <a:xfrm>
            <a:off x="4432320" y="3416400"/>
            <a:ext cx="659880" cy="52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9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640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C14530C-3C6A-4043-B361-DB4DE1F6620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641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Os vilões podem se passar por alguém de sua confiança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2" name="PlaceHolder 4"/>
          <p:cNvSpPr>
            <a:spLocks noGrp="1"/>
          </p:cNvSpPr>
          <p:nvPr>
            <p:ph/>
          </p:nvPr>
        </p:nvSpPr>
        <p:spPr>
          <a:xfrm>
            <a:off x="493560" y="1558800"/>
            <a:ext cx="8076600" cy="1483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i="1" lang="en-US" sz="2800" spc="-1" strike="noStrike">
                <a:solidFill>
                  <a:srgbClr val="ff3300"/>
                </a:solidFill>
                <a:latin typeface="Comic Sans MS"/>
                <a:ea typeface="Comic Sans MS"/>
              </a:rPr>
              <a:t>Imitação (spoofing) de pacotes IP: 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envia pacotes com endereços origem falsos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43" name="Google Shape;7422;p93"/>
          <p:cNvGrpSpPr/>
          <p:nvPr/>
        </p:nvGrpSpPr>
        <p:grpSpPr>
          <a:xfrm>
            <a:off x="2022480" y="2874960"/>
            <a:ext cx="384480" cy="723240"/>
            <a:chOff x="2022480" y="2874960"/>
            <a:chExt cx="384480" cy="723240"/>
          </a:xfrm>
        </p:grpSpPr>
        <p:sp>
          <p:nvSpPr>
            <p:cNvPr id="6644" name="Google Shape;7423;p93"/>
            <p:cNvSpPr/>
            <p:nvPr/>
          </p:nvSpPr>
          <p:spPr>
            <a:xfrm>
              <a:off x="2022480" y="3431520"/>
              <a:ext cx="383400" cy="16668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5" name="Google Shape;7424;p93"/>
            <p:cNvSpPr/>
            <p:nvPr/>
          </p:nvSpPr>
          <p:spPr>
            <a:xfrm>
              <a:off x="2217240" y="2879640"/>
              <a:ext cx="176040" cy="555840"/>
            </a:xfrm>
            <a:prstGeom prst="rect">
              <a:avLst/>
            </a:prstGeom>
            <a:solidFill>
              <a:srgbClr val="33cc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6" name="Google Shape;7425;p93"/>
            <p:cNvSpPr/>
            <p:nvPr/>
          </p:nvSpPr>
          <p:spPr>
            <a:xfrm>
              <a:off x="2025000" y="3037680"/>
              <a:ext cx="242640" cy="55584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7" name="Google Shape;7426;p93"/>
            <p:cNvSpPr/>
            <p:nvPr/>
          </p:nvSpPr>
          <p:spPr>
            <a:xfrm>
              <a:off x="2022480" y="2874960"/>
              <a:ext cx="383400" cy="166680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8" name="Google Shape;7427;p93"/>
            <p:cNvSpPr/>
            <p:nvPr/>
          </p:nvSpPr>
          <p:spPr>
            <a:xfrm>
              <a:off x="2406600" y="2886480"/>
              <a:ext cx="360" cy="544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9" name="Google Shape;7428;p93"/>
            <p:cNvSpPr/>
            <p:nvPr/>
          </p:nvSpPr>
          <p:spPr>
            <a:xfrm flipH="1">
              <a:off x="2268000" y="3431160"/>
              <a:ext cx="138240" cy="162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0" name="Google Shape;7429;p93"/>
            <p:cNvSpPr/>
            <p:nvPr/>
          </p:nvSpPr>
          <p:spPr>
            <a:xfrm>
              <a:off x="2055600" y="3110760"/>
              <a:ext cx="160560" cy="32004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1" name="Google Shape;7430;p93"/>
            <p:cNvSpPr/>
            <p:nvPr/>
          </p:nvSpPr>
          <p:spPr>
            <a:xfrm>
              <a:off x="2079000" y="3207600"/>
              <a:ext cx="122040" cy="112320"/>
            </a:xfrm>
            <a:prstGeom prst="rect">
              <a:avLst/>
            </a:pr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52" name="Google Shape;7431;p93"/>
          <p:cNvGrpSpPr/>
          <p:nvPr/>
        </p:nvGrpSpPr>
        <p:grpSpPr>
          <a:xfrm>
            <a:off x="2976480" y="4365720"/>
            <a:ext cx="643320" cy="327960"/>
            <a:chOff x="2976480" y="4365720"/>
            <a:chExt cx="643320" cy="327960"/>
          </a:xfrm>
        </p:grpSpPr>
        <p:sp>
          <p:nvSpPr>
            <p:cNvPr id="6653" name="Google Shape;7432;p93"/>
            <p:cNvSpPr/>
            <p:nvPr/>
          </p:nvSpPr>
          <p:spPr>
            <a:xfrm>
              <a:off x="2981880" y="4512240"/>
              <a:ext cx="636840" cy="18144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4" name="Google Shape;7433;p93"/>
            <p:cNvSpPr/>
            <p:nvPr/>
          </p:nvSpPr>
          <p:spPr>
            <a:xfrm>
              <a:off x="2981880" y="4496760"/>
              <a:ext cx="360" cy="11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5" name="Google Shape;7434;p93"/>
            <p:cNvSpPr/>
            <p:nvPr/>
          </p:nvSpPr>
          <p:spPr>
            <a:xfrm>
              <a:off x="3619440" y="4496760"/>
              <a:ext cx="360" cy="11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6" name="Google Shape;7435;p93"/>
            <p:cNvSpPr/>
            <p:nvPr/>
          </p:nvSpPr>
          <p:spPr>
            <a:xfrm>
              <a:off x="2981880" y="4497120"/>
              <a:ext cx="631440" cy="110160"/>
            </a:xfrm>
            <a:prstGeom prst="rect">
              <a:avLst/>
            </a:prstGeom>
            <a:solidFill>
              <a:schemeClr val="hlink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7" name="Google Shape;7436;p93"/>
            <p:cNvSpPr/>
            <p:nvPr/>
          </p:nvSpPr>
          <p:spPr>
            <a:xfrm>
              <a:off x="2976480" y="4365720"/>
              <a:ext cx="636840" cy="211320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58" name="Google Shape;7437;p93"/>
            <p:cNvGrpSpPr/>
            <p:nvPr/>
          </p:nvGrpSpPr>
          <p:grpSpPr>
            <a:xfrm>
              <a:off x="3129840" y="4412880"/>
              <a:ext cx="315720" cy="123840"/>
              <a:chOff x="3129840" y="4412880"/>
              <a:chExt cx="315720" cy="123840"/>
            </a:xfrm>
          </p:grpSpPr>
          <p:sp>
            <p:nvSpPr>
              <p:cNvPr id="6659" name="Google Shape;7438;p93"/>
              <p:cNvSpPr/>
              <p:nvPr/>
            </p:nvSpPr>
            <p:spPr>
              <a:xfrm flipH="1" rot="10800000">
                <a:off x="3129480" y="4412880"/>
                <a:ext cx="1126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0" name="Google Shape;7439;p93"/>
              <p:cNvSpPr/>
              <p:nvPr/>
            </p:nvSpPr>
            <p:spPr>
              <a:xfrm>
                <a:off x="3346560" y="4536360"/>
                <a:ext cx="99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1" name="Google Shape;7440;p93"/>
              <p:cNvSpPr/>
              <p:nvPr/>
            </p:nvSpPr>
            <p:spPr>
              <a:xfrm>
                <a:off x="3233880" y="4415040"/>
                <a:ext cx="117000" cy="120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662" name="Google Shape;7441;p93"/>
            <p:cNvGrpSpPr/>
            <p:nvPr/>
          </p:nvGrpSpPr>
          <p:grpSpPr>
            <a:xfrm>
              <a:off x="3129840" y="4410360"/>
              <a:ext cx="315720" cy="123840"/>
              <a:chOff x="3129840" y="4410360"/>
              <a:chExt cx="315720" cy="123840"/>
            </a:xfrm>
          </p:grpSpPr>
          <p:sp>
            <p:nvSpPr>
              <p:cNvPr id="6663" name="Google Shape;7442;p93"/>
              <p:cNvSpPr/>
              <p:nvPr/>
            </p:nvSpPr>
            <p:spPr>
              <a:xfrm>
                <a:off x="3129840" y="4532040"/>
                <a:ext cx="112680" cy="21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4" name="Google Shape;7443;p93"/>
              <p:cNvSpPr/>
              <p:nvPr/>
            </p:nvSpPr>
            <p:spPr>
              <a:xfrm>
                <a:off x="3346560" y="4410360"/>
                <a:ext cx="990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5" name="Google Shape;7444;p93"/>
              <p:cNvSpPr/>
              <p:nvPr/>
            </p:nvSpPr>
            <p:spPr>
              <a:xfrm flipH="1" rot="10800000">
                <a:off x="3233520" y="4410720"/>
                <a:ext cx="117000" cy="1213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6666" name="Google Shape;7446;p93"/>
          <p:cNvSpPr/>
          <p:nvPr/>
        </p:nvSpPr>
        <p:spPr>
          <a:xfrm>
            <a:off x="2122560" y="3600360"/>
            <a:ext cx="4587120" cy="727920"/>
          </a:xfrm>
          <a:custGeom>
            <a:avLst/>
            <a:gdLst/>
            <a:ahLst/>
            <a:rect l="l" t="t" r="r" b="b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7" name="Google Shape;7447;p93"/>
          <p:cNvSpPr/>
          <p:nvPr/>
        </p:nvSpPr>
        <p:spPr>
          <a:xfrm>
            <a:off x="4954680" y="3470400"/>
            <a:ext cx="3960" cy="521640"/>
          </a:xfrm>
          <a:custGeom>
            <a:avLst/>
            <a:gdLst/>
            <a:ahLst/>
            <a:rect l="l" t="t" r="r" b="b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8" name="Google Shape;7448;p93"/>
          <p:cNvSpPr/>
          <p:nvPr/>
        </p:nvSpPr>
        <p:spPr>
          <a:xfrm flipH="1" rot="10800000">
            <a:off x="3296160" y="3992760"/>
            <a:ext cx="360" cy="37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9" name="Google Shape;7449;p93"/>
          <p:cNvSpPr/>
          <p:nvPr/>
        </p:nvSpPr>
        <p:spPr>
          <a:xfrm flipH="1" rot="10800000">
            <a:off x="3315240" y="4704120"/>
            <a:ext cx="360" cy="24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0" name="Google Shape;7450;p93"/>
          <p:cNvSpPr/>
          <p:nvPr/>
        </p:nvSpPr>
        <p:spPr>
          <a:xfrm>
            <a:off x="1571040" y="2889360"/>
            <a:ext cx="403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671" name="Google Shape;7451;p93"/>
          <p:cNvSpPr/>
          <p:nvPr/>
        </p:nvSpPr>
        <p:spPr>
          <a:xfrm>
            <a:off x="7056360" y="4352760"/>
            <a:ext cx="372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672" name="Google Shape;7452;p93"/>
          <p:cNvSpPr/>
          <p:nvPr/>
        </p:nvSpPr>
        <p:spPr>
          <a:xfrm>
            <a:off x="5165280" y="2867040"/>
            <a:ext cx="365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673" name="Google Shape;7453;p93"/>
          <p:cNvSpPr/>
          <p:nvPr/>
        </p:nvSpPr>
        <p:spPr>
          <a:xfrm>
            <a:off x="2131920" y="3448080"/>
            <a:ext cx="2966400" cy="704160"/>
          </a:xfrm>
          <a:custGeom>
            <a:avLst/>
            <a:gdLst/>
            <a:ahLst/>
            <a:rect l="l" t="t" r="r" b="b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74" name="Google Shape;7454;p93"/>
          <p:cNvGrpSpPr/>
          <p:nvPr/>
        </p:nvGrpSpPr>
        <p:grpSpPr>
          <a:xfrm>
            <a:off x="2598840" y="3930480"/>
            <a:ext cx="2294640" cy="333000"/>
            <a:chOff x="2598840" y="3930480"/>
            <a:chExt cx="2294640" cy="333000"/>
          </a:xfrm>
        </p:grpSpPr>
        <p:sp>
          <p:nvSpPr>
            <p:cNvPr id="6675" name="Google Shape;7455;p93"/>
            <p:cNvSpPr/>
            <p:nvPr/>
          </p:nvSpPr>
          <p:spPr>
            <a:xfrm>
              <a:off x="2670120" y="3968640"/>
              <a:ext cx="2152080" cy="27540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6" name="Google Shape;7456;p93"/>
            <p:cNvSpPr/>
            <p:nvPr/>
          </p:nvSpPr>
          <p:spPr>
            <a:xfrm>
              <a:off x="3179520" y="3978000"/>
              <a:ext cx="360" cy="266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7" name="Google Shape;7457;p93"/>
            <p:cNvSpPr/>
            <p:nvPr/>
          </p:nvSpPr>
          <p:spPr>
            <a:xfrm>
              <a:off x="3817800" y="3982680"/>
              <a:ext cx="360" cy="266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8" name="Google Shape;7458;p93"/>
            <p:cNvSpPr/>
            <p:nvPr/>
          </p:nvSpPr>
          <p:spPr>
            <a:xfrm>
              <a:off x="4032000" y="3982680"/>
              <a:ext cx="360" cy="266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9" name="Google Shape;7459;p93"/>
            <p:cNvSpPr/>
            <p:nvPr/>
          </p:nvSpPr>
          <p:spPr>
            <a:xfrm>
              <a:off x="2598840" y="3930480"/>
              <a:ext cx="22946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ff0000"/>
                  </a:solidFill>
                  <a:latin typeface="Arial"/>
                  <a:ea typeface="Arial"/>
                </a:rPr>
                <a:t>src:B</a:t>
              </a: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 dest:A     payload</a:t>
              </a:r>
              <a:endParaRPr b="0" lang="pt-BR" sz="1600" spc="-1" strike="noStrike">
                <a:latin typeface="Arial"/>
              </a:endParaRPr>
            </a:p>
          </p:txBody>
        </p:sp>
      </p:grpSp>
      <p:pic>
        <p:nvPicPr>
          <p:cNvPr id="6680" name="Google Shape;7460;p93" descr=""/>
          <p:cNvPicPr/>
          <p:nvPr/>
        </p:nvPicPr>
        <p:blipFill>
          <a:blip r:embed="rId1"/>
          <a:stretch/>
        </p:blipFill>
        <p:spPr>
          <a:xfrm>
            <a:off x="4730760" y="2962440"/>
            <a:ext cx="470880" cy="442080"/>
          </a:xfrm>
          <a:prstGeom prst="rect">
            <a:avLst/>
          </a:prstGeom>
          <a:ln w="0">
            <a:noFill/>
          </a:ln>
        </p:spPr>
      </p:pic>
      <p:sp>
        <p:nvSpPr>
          <p:cNvPr id="6681" name="Google Shape;7461;p93"/>
          <p:cNvSpPr/>
          <p:nvPr/>
        </p:nvSpPr>
        <p:spPr>
          <a:xfrm>
            <a:off x="411840" y="5562720"/>
            <a:ext cx="79596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00"/>
                </a:solidFill>
                <a:latin typeface="Gill Sans"/>
                <a:ea typeface="Gill Sans"/>
              </a:rPr>
              <a:t>… </a:t>
            </a:r>
            <a:r>
              <a:rPr b="0" i="1" lang="en-US" sz="2800" spc="-1" strike="noStrike">
                <a:solidFill>
                  <a:srgbClr val="000000"/>
                </a:solidFill>
                <a:latin typeface="Gill Sans"/>
                <a:ea typeface="Gill Sans"/>
              </a:rPr>
              <a:t>muito mais sobre segurança (até o Capítulo 8)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6682" name="Google Shape;7462;p93" descr=""/>
          <p:cNvPicPr/>
          <p:nvPr/>
        </p:nvPicPr>
        <p:blipFill>
          <a:blip r:embed="rId2"/>
          <a:stretch/>
        </p:blipFill>
        <p:spPr>
          <a:xfrm>
            <a:off x="6400800" y="4305240"/>
            <a:ext cx="659880" cy="520200"/>
          </a:xfrm>
          <a:prstGeom prst="rect">
            <a:avLst/>
          </a:prstGeom>
          <a:ln w="0">
            <a:noFill/>
          </a:ln>
        </p:spPr>
      </p:pic>
      <p:pic>
        <p:nvPicPr>
          <p:cNvPr id="6683" name="Google Shape;7463;p93" descr=""/>
          <p:cNvPicPr/>
          <p:nvPr/>
        </p:nvPicPr>
        <p:blipFill>
          <a:blip r:embed="rId3"/>
          <a:stretch/>
        </p:blipFill>
        <p:spPr>
          <a:xfrm>
            <a:off x="4546440" y="2933640"/>
            <a:ext cx="659880" cy="52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4" name="PlaceHolder 1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https://cartilha.cert.br/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85" name="Google Shape;7469;p94" descr=""/>
          <p:cNvPicPr/>
          <p:nvPr/>
        </p:nvPicPr>
        <p:blipFill>
          <a:blip r:embed="rId1"/>
          <a:stretch/>
        </p:blipFill>
        <p:spPr>
          <a:xfrm>
            <a:off x="2063880" y="1631880"/>
            <a:ext cx="4710960" cy="1573920"/>
          </a:xfrm>
          <a:prstGeom prst="rect">
            <a:avLst/>
          </a:prstGeom>
          <a:ln w="0">
            <a:noFill/>
          </a:ln>
        </p:spPr>
      </p:pic>
      <p:sp>
        <p:nvSpPr>
          <p:cNvPr id="6686" name="PlaceHolder 2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687" name="PlaceHolder 3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68E6A39-3DBC-44FE-8215-FE4E9FACAC9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pic>
        <p:nvPicPr>
          <p:cNvPr id="6688" name="Google Shape;7472;p94" descr=""/>
          <p:cNvPicPr/>
          <p:nvPr/>
        </p:nvPicPr>
        <p:blipFill>
          <a:blip r:embed="rId2"/>
          <a:stretch/>
        </p:blipFill>
        <p:spPr>
          <a:xfrm>
            <a:off x="3009960" y="3467160"/>
            <a:ext cx="2818800" cy="300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9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690" name="PlaceHolder 2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Roteiro do Capítulo 1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1" name="PlaceHolder 3"/>
          <p:cNvSpPr>
            <a:spLocks noGrp="1"/>
          </p:cNvSpPr>
          <p:nvPr>
            <p:ph/>
          </p:nvPr>
        </p:nvSpPr>
        <p:spPr>
          <a:xfrm>
            <a:off x="533520" y="1600200"/>
            <a:ext cx="777168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33520" indent="-53352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1.1 O Que </a:t>
            </a:r>
            <a:r>
              <a:rPr b="0" i="1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é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 Internet?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1.2 A Borda (Periferia)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1.3 O Núcleo da Rede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1.4 Atraso, perda e vazão em redes de comutação de pacotes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1.5 Camadas de protocolos e seus modelos de serviços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1.6 Redes sob ameaça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533520" indent="-53352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1.7 História das redes de computadores e da Internet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2" name="PlaceHolder 4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9A73776-9873-424A-84C4-4F0359ADC0C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3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694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5EB16DB-A32C-440C-96EF-4E66EF8F32B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695" name="PlaceHolder 3"/>
          <p:cNvSpPr>
            <a:spLocks noGrp="1"/>
          </p:cNvSpPr>
          <p:nvPr>
            <p:ph type="title"/>
          </p:nvPr>
        </p:nvSpPr>
        <p:spPr>
          <a:xfrm>
            <a:off x="533520" y="228600"/>
            <a:ext cx="7771680" cy="1142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História da Internet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6" name="PlaceHolder 4"/>
          <p:cNvSpPr>
            <a:spLocks noGrp="1"/>
          </p:cNvSpPr>
          <p:nvPr>
            <p:ph/>
          </p:nvPr>
        </p:nvSpPr>
        <p:spPr>
          <a:xfrm>
            <a:off x="533520" y="1600200"/>
            <a:ext cx="3809160" cy="4647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1961: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Kleinrock - teoria das filas demonstra eficiência da comutação por pacotes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1964: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Baran - comutação de pacotes em redes militares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1967: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concepção da ARPAnet pela ARPA (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Advanced Research Projects Agency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1969: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entra em operação o primeiro nó da ARPAnet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7" name="Google Shape;7491;p96" descr=""/>
          <p:cNvPicPr/>
          <p:nvPr/>
        </p:nvPicPr>
        <p:blipFill>
          <a:blip r:embed="rId1"/>
          <a:stretch/>
        </p:blipFill>
        <p:spPr>
          <a:xfrm>
            <a:off x="4495680" y="1600200"/>
            <a:ext cx="3809160" cy="4647600"/>
          </a:xfrm>
          <a:prstGeom prst="rect">
            <a:avLst/>
          </a:prstGeom>
          <a:ln w="0">
            <a:noFill/>
          </a:ln>
        </p:spPr>
      </p:pic>
      <p:sp>
        <p:nvSpPr>
          <p:cNvPr id="6698" name="Google Shape;7492;p96"/>
          <p:cNvSpPr/>
          <p:nvPr/>
        </p:nvSpPr>
        <p:spPr>
          <a:xfrm>
            <a:off x="523800" y="1028880"/>
            <a:ext cx="777168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1961-1972: Estréia da comutação de pacotes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9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00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A808EA3-841B-4CE5-A961-31F9DC74D3B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701" name="PlaceHolder 3"/>
          <p:cNvSpPr>
            <a:spLocks noGrp="1"/>
          </p:cNvSpPr>
          <p:nvPr>
            <p:ph type="title"/>
          </p:nvPr>
        </p:nvSpPr>
        <p:spPr>
          <a:xfrm>
            <a:off x="476280" y="333360"/>
            <a:ext cx="7771680" cy="64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História da Internet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2" name="PlaceHolder 4"/>
          <p:cNvSpPr>
            <a:spLocks noGrp="1"/>
          </p:cNvSpPr>
          <p:nvPr>
            <p:ph/>
          </p:nvPr>
        </p:nvSpPr>
        <p:spPr>
          <a:xfrm>
            <a:off x="533520" y="1790640"/>
            <a:ext cx="3695040" cy="44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1972: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demonstração pública da ARPAnet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NCP (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Network Control Protocol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) primeiro protocolo host-host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primeiro programa de  e-mail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ARPAnet com 15 nós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3" name="Google Shape;7502;p97"/>
          <p:cNvSpPr/>
          <p:nvPr/>
        </p:nvSpPr>
        <p:spPr>
          <a:xfrm>
            <a:off x="523800" y="1028880"/>
            <a:ext cx="777168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1961-1972: Estréia da comutação de pacotes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6704" name="Google Shape;7503;p97" descr="arpanet2"/>
          <p:cNvPicPr/>
          <p:nvPr/>
        </p:nvPicPr>
        <p:blipFill>
          <a:blip r:embed="rId1"/>
          <a:srcRect l="0" t="0" r="0" b="8453"/>
          <a:stretch/>
        </p:blipFill>
        <p:spPr>
          <a:xfrm>
            <a:off x="5157720" y="2139840"/>
            <a:ext cx="2975760" cy="288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5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06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B5B2F0C-0D03-4B4F-A05D-958B43D4D93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707" name="PlaceHolder 3"/>
          <p:cNvSpPr>
            <a:spLocks noGrp="1"/>
          </p:cNvSpPr>
          <p:nvPr>
            <p:ph/>
          </p:nvPr>
        </p:nvSpPr>
        <p:spPr>
          <a:xfrm>
            <a:off x="4476600" y="1833480"/>
            <a:ext cx="3809160" cy="44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9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Princípios de interconexão de Cerf e Kahn: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minimalismo, autonomia - não é necessária nenhuma mudança interna para interconectar redes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modelo de serviço </a:t>
            </a:r>
            <a:r>
              <a:rPr b="0" i="1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best effort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roteadores sem estados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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controle descentralizado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definem a arquitetura atual da Internet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8" name="PlaceHolder 4"/>
          <p:cNvSpPr>
            <a:spLocks noGrp="1"/>
          </p:cNvSpPr>
          <p:nvPr>
            <p:ph type="title"/>
          </p:nvPr>
        </p:nvSpPr>
        <p:spPr>
          <a:xfrm>
            <a:off x="476280" y="333360"/>
            <a:ext cx="7771680" cy="64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História da Internet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9" name="PlaceHolder 5"/>
          <p:cNvSpPr>
            <a:spLocks noGrp="1"/>
          </p:cNvSpPr>
          <p:nvPr>
            <p:ph/>
          </p:nvPr>
        </p:nvSpPr>
        <p:spPr>
          <a:xfrm>
            <a:off x="228600" y="1695600"/>
            <a:ext cx="4152240" cy="44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1970: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rede de satélite ALOHAnet no Havaí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1974: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Cerf e Kahn - arquitetura para a interconexão de redes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1976: 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Ethernet no XEROX PARC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fim dos anos 70: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arquiteturas proprietárias: DECnet, SNA, XNA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fim dos anos 70: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comutação de pacotes de comprimento fixo (precursor do ATM)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1979: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ARPAnet com 200 nós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0" name="Google Shape;7514;p98"/>
          <p:cNvSpPr/>
          <p:nvPr/>
        </p:nvSpPr>
        <p:spPr>
          <a:xfrm>
            <a:off x="523800" y="1028880"/>
            <a:ext cx="797184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1972-1980: Interconexão de redes novas e proprietárias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711" name="Google Shape;7515;p98"/>
          <p:cNvSpPr/>
          <p:nvPr/>
        </p:nvSpPr>
        <p:spPr>
          <a:xfrm>
            <a:off x="4457880" y="1771560"/>
            <a:ext cx="3809160" cy="4434840"/>
          </a:xfrm>
          <a:prstGeom prst="rect">
            <a:avLst/>
          </a:prstGeom>
          <a:noFill/>
          <a:ln w="28575">
            <a:solidFill>
              <a:srgbClr val="3333cc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2" name="PlaceHolder 1"/>
          <p:cNvSpPr>
            <a:spLocks noGrp="1"/>
          </p:cNvSpPr>
          <p:nvPr>
            <p:ph type="ftr"/>
          </p:nvPr>
        </p:nvSpPr>
        <p:spPr>
          <a:xfrm>
            <a:off x="5410080" y="6400800"/>
            <a:ext cx="289476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1: Introdução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713" name="PlaceHolder 2"/>
          <p:cNvSpPr>
            <a:spLocks noGrp="1"/>
          </p:cNvSpPr>
          <p:nvPr>
            <p:ph type="sldNum"/>
          </p:nvPr>
        </p:nvSpPr>
        <p:spPr>
          <a:xfrm>
            <a:off x="8305920" y="6400800"/>
            <a:ext cx="456480" cy="45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BA73EF6-63F4-4230-85E6-C047622F82D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32</a:t>
            </a:fld>
            <a:endParaRPr b="0" lang="pt-BR" sz="1400" spc="-1" strike="noStrike">
              <a:latin typeface="Times New Roman"/>
            </a:endParaRPr>
          </a:p>
        </p:txBody>
      </p:sp>
      <p:sp>
        <p:nvSpPr>
          <p:cNvPr id="6714" name="PlaceHolder 3"/>
          <p:cNvSpPr>
            <a:spLocks noGrp="1"/>
          </p:cNvSpPr>
          <p:nvPr>
            <p:ph type="title"/>
          </p:nvPr>
        </p:nvSpPr>
        <p:spPr>
          <a:xfrm>
            <a:off x="476280" y="333360"/>
            <a:ext cx="7771680" cy="64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 u="sng">
                <a:solidFill>
                  <a:srgbClr val="3333cc"/>
                </a:solidFill>
                <a:uFillTx/>
                <a:latin typeface="Comic Sans MS"/>
                <a:ea typeface="Comic Sans MS"/>
              </a:rPr>
              <a:t>História da Internet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5" name="PlaceHolder 4"/>
          <p:cNvSpPr>
            <a:spLocks noGrp="1"/>
          </p:cNvSpPr>
          <p:nvPr>
            <p:ph/>
          </p:nvPr>
        </p:nvSpPr>
        <p:spPr>
          <a:xfrm>
            <a:off x="533520" y="1790640"/>
            <a:ext cx="3809160" cy="445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1983: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implantação do TCP/IP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1982: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definição do protocolo SMTP para e-mail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1983: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definição do DNS para tradução de nome para endereço IP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1985: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definição do protocolo FTP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3333cc"/>
                </a:solidFill>
                <a:latin typeface="Comic Sans MS"/>
                <a:ea typeface="Comic Sans MS"/>
              </a:rPr>
              <a:t>1988:</a:t>
            </a: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 controle de congestionamento do TCP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6" name="PlaceHolder 5"/>
          <p:cNvSpPr>
            <a:spLocks noGrp="1"/>
          </p:cNvSpPr>
          <p:nvPr>
            <p:ph/>
          </p:nvPr>
        </p:nvSpPr>
        <p:spPr>
          <a:xfrm>
            <a:off x="4495680" y="1800360"/>
            <a:ext cx="3809160" cy="444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343080" indent="-343080">
              <a:lnSpc>
                <a:spcPct val="100000"/>
              </a:lnSpc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novas redes nacionais: Csnet, BITnet, NSFnet, Minitel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3333cc"/>
              </a:buClr>
              <a:buFont typeface="Arial"/>
              <a:buChar char=""/>
            </a:pPr>
            <a:r>
              <a:rPr b="0" lang="en-US" sz="2000" spc="-1" strike="noStrike">
                <a:solidFill>
                  <a:srgbClr val="000000"/>
                </a:solidFill>
                <a:latin typeface="Comic Sans MS"/>
                <a:ea typeface="Comic Sans MS"/>
              </a:rPr>
              <a:t>100.000 hosts conectados numa confederação de redes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7" name="Google Shape;7526;p99"/>
          <p:cNvSpPr/>
          <p:nvPr/>
        </p:nvSpPr>
        <p:spPr>
          <a:xfrm>
            <a:off x="523800" y="1028880"/>
            <a:ext cx="796212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0000"/>
                </a:solidFill>
                <a:latin typeface="Comic Sans MS"/>
                <a:ea typeface="Comic Sans MS"/>
              </a:rPr>
              <a:t>1980-1990: novos protocolos, proliferação de redes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1999-10-08T19:08:27Z</dcterms:created>
  <dc:creator>Don Towsley (tradução: Suruagy)</dc:creator>
  <dc:description/>
  <dc:language>pt-BR</dc:language>
  <cp:lastModifiedBy/>
  <dcterms:modified xsi:type="dcterms:W3CDTF">2024-03-18T15:08:43Z</dcterms:modified>
  <cp:revision>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79</vt:r8>
  </property>
  <property fmtid="{D5CDD505-2E9C-101B-9397-08002B2CF9AE}" pid="3" name="PresentationFormat">
    <vt:lpwstr>Apresentação na tela (4:3)</vt:lpwstr>
  </property>
  <property fmtid="{D5CDD505-2E9C-101B-9397-08002B2CF9AE}" pid="4" name="Slides">
    <vt:r8>135</vt:r8>
  </property>
</Properties>
</file>